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1" r:id="rId5"/>
    <p:sldMasterId id="2147483674" r:id="rId6"/>
    <p:sldMasterId id="2147483686" r:id="rId7"/>
    <p:sldMasterId id="2147483698" r:id="rId8"/>
    <p:sldMasterId id="2147483710"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0" roundtripDataSignature="AMtx7mjjiU3uo5NQcjUxtAbd2S7nkGKZ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1" Type="http://schemas.openxmlformats.org/officeDocument/2006/relationships/theme" Target="theme/theme6.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19.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21.xml"/><Relationship Id="rId30" Type="http://schemas.openxmlformats.org/officeDocument/2006/relationships/slide" Target="slides/slide20.xml"/><Relationship Id="rId11" Type="http://schemas.openxmlformats.org/officeDocument/2006/relationships/slide" Target="slides/slide1.xml"/><Relationship Id="rId33" Type="http://schemas.openxmlformats.org/officeDocument/2006/relationships/slide" Target="slides/slide23.xml"/><Relationship Id="rId10" Type="http://schemas.openxmlformats.org/officeDocument/2006/relationships/notesMaster" Target="notesMasters/notesMaster1.xml"/><Relationship Id="rId32" Type="http://schemas.openxmlformats.org/officeDocument/2006/relationships/slide" Target="slides/slide22.xml"/><Relationship Id="rId13" Type="http://schemas.openxmlformats.org/officeDocument/2006/relationships/slide" Target="slides/slide3.xml"/><Relationship Id="rId35" Type="http://schemas.openxmlformats.org/officeDocument/2006/relationships/slide" Target="slides/slide25.xml"/><Relationship Id="rId12" Type="http://schemas.openxmlformats.org/officeDocument/2006/relationships/slide" Target="slides/slide2.xml"/><Relationship Id="rId34" Type="http://schemas.openxmlformats.org/officeDocument/2006/relationships/slide" Target="slides/slide24.xml"/><Relationship Id="rId15" Type="http://schemas.openxmlformats.org/officeDocument/2006/relationships/slide" Target="slides/slide5.xml"/><Relationship Id="rId37" Type="http://schemas.openxmlformats.org/officeDocument/2006/relationships/slide" Target="slides/slide27.xml"/><Relationship Id="rId14" Type="http://schemas.openxmlformats.org/officeDocument/2006/relationships/slide" Target="slides/slide4.xml"/><Relationship Id="rId36" Type="http://schemas.openxmlformats.org/officeDocument/2006/relationships/slide" Target="slides/slide26.xml"/><Relationship Id="rId17" Type="http://schemas.openxmlformats.org/officeDocument/2006/relationships/slide" Target="slides/slide7.xml"/><Relationship Id="rId39" Type="http://schemas.openxmlformats.org/officeDocument/2006/relationships/slide" Target="slides/slide29.xml"/><Relationship Id="rId16" Type="http://schemas.openxmlformats.org/officeDocument/2006/relationships/slide" Target="slides/slide6.xml"/><Relationship Id="rId38" Type="http://schemas.openxmlformats.org/officeDocument/2006/relationships/slide" Target="slides/slide28.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5" name="Google Shape;635;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 name="Shape 15"/>
        <p:cNvGrpSpPr/>
        <p:nvPr/>
      </p:nvGrpSpPr>
      <p:grpSpPr>
        <a:xfrm>
          <a:off x="0" y="0"/>
          <a:ext cx="0" cy="0"/>
          <a:chOff x="0" y="0"/>
          <a:chExt cx="0" cy="0"/>
        </a:xfrm>
      </p:grpSpPr>
      <p:sp>
        <p:nvSpPr>
          <p:cNvPr id="16" name="Google Shape;16;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31"/>
          <p:cNvSpPr txBox="1"/>
          <p:nvPr>
            <p:ph idx="1" type="body"/>
          </p:nvPr>
        </p:nvSpPr>
        <p:spPr>
          <a:xfrm>
            <a:off x="457200" y="1600202"/>
            <a:ext cx="4038600" cy="4525963"/>
          </a:xfrm>
          <a:prstGeom prst="rect">
            <a:avLst/>
          </a:prstGeom>
          <a:noFill/>
          <a:ln>
            <a:noFill/>
          </a:ln>
        </p:spPr>
        <p:txBody>
          <a:bodyPr anchorCtr="0" anchor="t" bIns="45700" lIns="91425" spcFirstLastPara="1" rIns="91425" wrap="square" tIns="45700">
            <a:noAutofit/>
          </a:bodyPr>
          <a:lstStyle>
            <a:lvl1pPr indent="-361950" lvl="0" marL="457200" algn="l">
              <a:spcBef>
                <a:spcPts val="420"/>
              </a:spcBef>
              <a:spcAft>
                <a:spcPts val="0"/>
              </a:spcAft>
              <a:buClr>
                <a:schemeClr val="dk1"/>
              </a:buClr>
              <a:buSzPts val="2100"/>
              <a:buFont typeface="Arial"/>
              <a:buChar char="•"/>
              <a:defRPr sz="2100"/>
            </a:lvl1pPr>
            <a:lvl2pPr indent="-342900" lvl="1" marL="914400" algn="l">
              <a:spcBef>
                <a:spcPts val="360"/>
              </a:spcBef>
              <a:spcAft>
                <a:spcPts val="0"/>
              </a:spcAft>
              <a:buClr>
                <a:schemeClr val="dk1"/>
              </a:buClr>
              <a:buSzPts val="1800"/>
              <a:buFont typeface="Arial"/>
              <a:buChar char="–"/>
              <a:defRPr sz="1800"/>
            </a:lvl2pPr>
            <a:lvl3pPr indent="-323850" lvl="2" marL="1371600" algn="l">
              <a:spcBef>
                <a:spcPts val="300"/>
              </a:spcBef>
              <a:spcAft>
                <a:spcPts val="0"/>
              </a:spcAft>
              <a:buClr>
                <a:schemeClr val="dk1"/>
              </a:buClr>
              <a:buSzPts val="1500"/>
              <a:buFont typeface="Arial"/>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Clr>
                <a:schemeClr val="dk1"/>
              </a:buClr>
              <a:buSzPts val="1350"/>
              <a:buFont typeface="Arial"/>
              <a:buChar char="»"/>
              <a:defRPr sz="1350"/>
            </a:lvl5pPr>
            <a:lvl6pPr indent="-314325" lvl="5" marL="2743200" algn="l">
              <a:spcBef>
                <a:spcPts val="270"/>
              </a:spcBef>
              <a:spcAft>
                <a:spcPts val="0"/>
              </a:spcAft>
              <a:buClr>
                <a:schemeClr val="dk1"/>
              </a:buClr>
              <a:buSzPts val="1350"/>
              <a:buFont typeface="Arial"/>
              <a:buChar char="»"/>
              <a:defRPr sz="1350"/>
            </a:lvl6pPr>
            <a:lvl7pPr indent="-314325" lvl="6" marL="3200400" algn="l">
              <a:spcBef>
                <a:spcPts val="270"/>
              </a:spcBef>
              <a:spcAft>
                <a:spcPts val="0"/>
              </a:spcAft>
              <a:buClr>
                <a:schemeClr val="dk1"/>
              </a:buClr>
              <a:buSzPts val="1350"/>
              <a:buFont typeface="Arial"/>
              <a:buChar char="»"/>
              <a:defRPr sz="1350"/>
            </a:lvl7pPr>
            <a:lvl8pPr indent="-314325" lvl="7" marL="3657600" algn="l">
              <a:spcBef>
                <a:spcPts val="270"/>
              </a:spcBef>
              <a:spcAft>
                <a:spcPts val="0"/>
              </a:spcAft>
              <a:buClr>
                <a:schemeClr val="dk1"/>
              </a:buClr>
              <a:buSzPts val="1350"/>
              <a:buFont typeface="Arial"/>
              <a:buChar char="»"/>
              <a:defRPr sz="1350"/>
            </a:lvl8pPr>
            <a:lvl9pPr indent="-314325" lvl="8" marL="4114800" algn="l">
              <a:spcBef>
                <a:spcPts val="270"/>
              </a:spcBef>
              <a:spcAft>
                <a:spcPts val="0"/>
              </a:spcAft>
              <a:buClr>
                <a:schemeClr val="dk1"/>
              </a:buClr>
              <a:buSzPts val="1350"/>
              <a:buFont typeface="Arial"/>
              <a:buChar char="»"/>
              <a:defRPr sz="1350"/>
            </a:lvl9pPr>
          </a:lstStyle>
          <a:p/>
        </p:txBody>
      </p:sp>
      <p:sp>
        <p:nvSpPr>
          <p:cNvPr id="18" name="Google Shape;18;p31"/>
          <p:cNvSpPr txBox="1"/>
          <p:nvPr>
            <p:ph idx="2" type="body"/>
          </p:nvPr>
        </p:nvSpPr>
        <p:spPr>
          <a:xfrm>
            <a:off x="4648200" y="1600202"/>
            <a:ext cx="4038600" cy="4525963"/>
          </a:xfrm>
          <a:prstGeom prst="rect">
            <a:avLst/>
          </a:prstGeom>
          <a:noFill/>
          <a:ln>
            <a:noFill/>
          </a:ln>
        </p:spPr>
        <p:txBody>
          <a:bodyPr anchorCtr="0" anchor="t" bIns="45700" lIns="91425" spcFirstLastPara="1" rIns="91425" wrap="square" tIns="45700">
            <a:noAutofit/>
          </a:bodyPr>
          <a:lstStyle>
            <a:lvl1pPr indent="-361950" lvl="0" marL="457200" algn="l">
              <a:spcBef>
                <a:spcPts val="420"/>
              </a:spcBef>
              <a:spcAft>
                <a:spcPts val="0"/>
              </a:spcAft>
              <a:buClr>
                <a:schemeClr val="dk1"/>
              </a:buClr>
              <a:buSzPts val="2100"/>
              <a:buFont typeface="Arial"/>
              <a:buChar char="•"/>
              <a:defRPr sz="2100"/>
            </a:lvl1pPr>
            <a:lvl2pPr indent="-342900" lvl="1" marL="914400" algn="l">
              <a:spcBef>
                <a:spcPts val="360"/>
              </a:spcBef>
              <a:spcAft>
                <a:spcPts val="0"/>
              </a:spcAft>
              <a:buClr>
                <a:schemeClr val="dk1"/>
              </a:buClr>
              <a:buSzPts val="1800"/>
              <a:buFont typeface="Arial"/>
              <a:buChar char="–"/>
              <a:defRPr sz="1800"/>
            </a:lvl2pPr>
            <a:lvl3pPr indent="-323850" lvl="2" marL="1371600" algn="l">
              <a:spcBef>
                <a:spcPts val="300"/>
              </a:spcBef>
              <a:spcAft>
                <a:spcPts val="0"/>
              </a:spcAft>
              <a:buClr>
                <a:schemeClr val="dk1"/>
              </a:buClr>
              <a:buSzPts val="1500"/>
              <a:buFont typeface="Arial"/>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Clr>
                <a:schemeClr val="dk1"/>
              </a:buClr>
              <a:buSzPts val="1350"/>
              <a:buFont typeface="Arial"/>
              <a:buChar char="»"/>
              <a:defRPr sz="1350"/>
            </a:lvl5pPr>
            <a:lvl6pPr indent="-314325" lvl="5" marL="2743200" algn="l">
              <a:spcBef>
                <a:spcPts val="270"/>
              </a:spcBef>
              <a:spcAft>
                <a:spcPts val="0"/>
              </a:spcAft>
              <a:buClr>
                <a:schemeClr val="dk1"/>
              </a:buClr>
              <a:buSzPts val="1350"/>
              <a:buFont typeface="Arial"/>
              <a:buChar char="»"/>
              <a:defRPr sz="1350"/>
            </a:lvl6pPr>
            <a:lvl7pPr indent="-314325" lvl="6" marL="3200400" algn="l">
              <a:spcBef>
                <a:spcPts val="270"/>
              </a:spcBef>
              <a:spcAft>
                <a:spcPts val="0"/>
              </a:spcAft>
              <a:buClr>
                <a:schemeClr val="dk1"/>
              </a:buClr>
              <a:buSzPts val="1350"/>
              <a:buFont typeface="Arial"/>
              <a:buChar char="»"/>
              <a:defRPr sz="1350"/>
            </a:lvl7pPr>
            <a:lvl8pPr indent="-314325" lvl="7" marL="3657600" algn="l">
              <a:spcBef>
                <a:spcPts val="270"/>
              </a:spcBef>
              <a:spcAft>
                <a:spcPts val="0"/>
              </a:spcAft>
              <a:buClr>
                <a:schemeClr val="dk1"/>
              </a:buClr>
              <a:buSzPts val="1350"/>
              <a:buFont typeface="Arial"/>
              <a:buChar char="»"/>
              <a:defRPr sz="1350"/>
            </a:lvl8pPr>
            <a:lvl9pPr indent="-314325" lvl="8" marL="4114800" algn="l">
              <a:spcBef>
                <a:spcPts val="270"/>
              </a:spcBef>
              <a:spcAft>
                <a:spcPts val="0"/>
              </a:spcAft>
              <a:buClr>
                <a:schemeClr val="dk1"/>
              </a:buClr>
              <a:buSzPts val="1350"/>
              <a:buFont typeface="Arial"/>
              <a:buChar char="»"/>
              <a:defRPr sz="1350"/>
            </a:lvl9pPr>
          </a:lstStyle>
          <a:p/>
        </p:txBody>
      </p:sp>
      <p:sp>
        <p:nvSpPr>
          <p:cNvPr id="19" name="Google Shape;19;p3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b="0" i="0" sz="1050" u="none" cap="none" strike="noStrike">
                <a:solidFill>
                  <a:srgbClr val="000000"/>
                </a:solidFill>
                <a:latin typeface="Arial"/>
                <a:ea typeface="Arial"/>
                <a:cs typeface="Arial"/>
                <a:sym typeface="Arial"/>
              </a:defRPr>
            </a:lvl1pPr>
            <a:lvl2pPr indent="0" lvl="1" marL="0" marR="0" algn="r">
              <a:spcBef>
                <a:spcPts val="0"/>
              </a:spcBef>
              <a:buNone/>
              <a:defRPr b="0" i="0" sz="1050" u="none" cap="none" strike="noStrike">
                <a:solidFill>
                  <a:srgbClr val="000000"/>
                </a:solidFill>
                <a:latin typeface="Arial"/>
                <a:ea typeface="Arial"/>
                <a:cs typeface="Arial"/>
                <a:sym typeface="Arial"/>
              </a:defRPr>
            </a:lvl2pPr>
            <a:lvl3pPr indent="0" lvl="2" marL="0" marR="0" algn="r">
              <a:spcBef>
                <a:spcPts val="0"/>
              </a:spcBef>
              <a:buNone/>
              <a:defRPr b="0" i="0" sz="1050" u="none" cap="none" strike="noStrike">
                <a:solidFill>
                  <a:srgbClr val="000000"/>
                </a:solidFill>
                <a:latin typeface="Arial"/>
                <a:ea typeface="Arial"/>
                <a:cs typeface="Arial"/>
                <a:sym typeface="Arial"/>
              </a:defRPr>
            </a:lvl3pPr>
            <a:lvl4pPr indent="0" lvl="3" marL="0" marR="0" algn="r">
              <a:spcBef>
                <a:spcPts val="0"/>
              </a:spcBef>
              <a:buNone/>
              <a:defRPr b="0" i="0" sz="1050" u="none" cap="none" strike="noStrike">
                <a:solidFill>
                  <a:srgbClr val="000000"/>
                </a:solidFill>
                <a:latin typeface="Arial"/>
                <a:ea typeface="Arial"/>
                <a:cs typeface="Arial"/>
                <a:sym typeface="Arial"/>
              </a:defRPr>
            </a:lvl4pPr>
            <a:lvl5pPr indent="0" lvl="4" marL="0" marR="0" algn="r">
              <a:spcBef>
                <a:spcPts val="0"/>
              </a:spcBef>
              <a:buNone/>
              <a:defRPr b="0" i="0" sz="1050" u="none" cap="none" strike="noStrike">
                <a:solidFill>
                  <a:srgbClr val="000000"/>
                </a:solidFill>
                <a:latin typeface="Arial"/>
                <a:ea typeface="Arial"/>
                <a:cs typeface="Arial"/>
                <a:sym typeface="Arial"/>
              </a:defRPr>
            </a:lvl5pPr>
            <a:lvl6pPr indent="0" lvl="5" marL="0" marR="0" algn="r">
              <a:spcBef>
                <a:spcPts val="0"/>
              </a:spcBef>
              <a:buNone/>
              <a:defRPr b="0" i="0" sz="1050" u="none" cap="none" strike="noStrike">
                <a:solidFill>
                  <a:srgbClr val="000000"/>
                </a:solidFill>
                <a:latin typeface="Arial"/>
                <a:ea typeface="Arial"/>
                <a:cs typeface="Arial"/>
                <a:sym typeface="Arial"/>
              </a:defRPr>
            </a:lvl6pPr>
            <a:lvl7pPr indent="0" lvl="6" marL="0" marR="0" algn="r">
              <a:spcBef>
                <a:spcPts val="0"/>
              </a:spcBef>
              <a:buNone/>
              <a:defRPr b="0" i="0" sz="1050" u="none" cap="none" strike="noStrike">
                <a:solidFill>
                  <a:srgbClr val="000000"/>
                </a:solidFill>
                <a:latin typeface="Arial"/>
                <a:ea typeface="Arial"/>
                <a:cs typeface="Arial"/>
                <a:sym typeface="Arial"/>
              </a:defRPr>
            </a:lvl7pPr>
            <a:lvl8pPr indent="0" lvl="7" marL="0" marR="0" algn="r">
              <a:spcBef>
                <a:spcPts val="0"/>
              </a:spcBef>
              <a:buNone/>
              <a:defRPr b="0" i="0" sz="1050" u="none" cap="none" strike="noStrike">
                <a:solidFill>
                  <a:srgbClr val="000000"/>
                </a:solidFill>
                <a:latin typeface="Arial"/>
                <a:ea typeface="Arial"/>
                <a:cs typeface="Arial"/>
                <a:sym typeface="Arial"/>
              </a:defRPr>
            </a:lvl8pPr>
            <a:lvl9pPr indent="0" lvl="8" marL="0" marR="0" algn="r">
              <a:spcBef>
                <a:spcPts val="0"/>
              </a:spcBef>
              <a:buNone/>
              <a:defRPr b="0" i="0" sz="105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7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70"/>
          <p:cNvSpPr txBox="1"/>
          <p:nvPr>
            <p:ph idx="1" type="body"/>
          </p:nvPr>
        </p:nvSpPr>
        <p:spPr>
          <a:xfrm rot="5400000">
            <a:off x="2309019" y="-251617"/>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7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7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7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71"/>
          <p:cNvSpPr txBox="1"/>
          <p:nvPr>
            <p:ph type="title"/>
          </p:nvPr>
        </p:nvSpPr>
        <p:spPr>
          <a:xfrm rot="5400000">
            <a:off x="4732338" y="2171703"/>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71"/>
          <p:cNvSpPr txBox="1"/>
          <p:nvPr>
            <p:ph idx="1" type="body"/>
          </p:nvPr>
        </p:nvSpPr>
        <p:spPr>
          <a:xfrm rot="5400000">
            <a:off x="541338" y="190502"/>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7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7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7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84" name="Shape 84"/>
        <p:cNvGrpSpPr/>
        <p:nvPr/>
      </p:nvGrpSpPr>
      <p:grpSpPr>
        <a:xfrm>
          <a:off x="0" y="0"/>
          <a:ext cx="0" cy="0"/>
          <a:chOff x="0" y="0"/>
          <a:chExt cx="0" cy="0"/>
        </a:xfrm>
      </p:grpSpPr>
      <p:sp>
        <p:nvSpPr>
          <p:cNvPr id="85" name="Google Shape;85;p7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6" name="Google Shape;86;p72"/>
          <p:cNvSpPr txBox="1"/>
          <p:nvPr>
            <p:ph idx="1" type="body"/>
          </p:nvPr>
        </p:nvSpPr>
        <p:spPr>
          <a:xfrm>
            <a:off x="457200" y="1600202"/>
            <a:ext cx="4038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 name="Google Shape;87;p72"/>
          <p:cNvSpPr txBox="1"/>
          <p:nvPr>
            <p:ph idx="2" type="body"/>
          </p:nvPr>
        </p:nvSpPr>
        <p:spPr>
          <a:xfrm>
            <a:off x="4648200" y="1600202"/>
            <a:ext cx="4038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 name="Google Shape;88;p7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7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7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7" name="Shape 97"/>
        <p:cNvGrpSpPr/>
        <p:nvPr/>
      </p:nvGrpSpPr>
      <p:grpSpPr>
        <a:xfrm>
          <a:off x="0" y="0"/>
          <a:ext cx="0" cy="0"/>
          <a:chOff x="0" y="0"/>
          <a:chExt cx="0" cy="0"/>
        </a:xfrm>
      </p:grpSpPr>
      <p:sp>
        <p:nvSpPr>
          <p:cNvPr id="98" name="Google Shape;98;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9" name="Google Shape;99;p33"/>
          <p:cNvSpPr txBox="1"/>
          <p:nvPr>
            <p:ph idx="1" type="body"/>
          </p:nvPr>
        </p:nvSpPr>
        <p:spPr>
          <a:xfrm>
            <a:off x="457200" y="1600206"/>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0" name="Google Shape;100;p3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3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b="0" i="0" sz="591" u="none" cap="none" strike="noStrike">
                <a:solidFill>
                  <a:srgbClr val="000000"/>
                </a:solidFill>
                <a:latin typeface="Arial"/>
                <a:ea typeface="Arial"/>
                <a:cs typeface="Arial"/>
                <a:sym typeface="Arial"/>
              </a:defRPr>
            </a:lvl1pPr>
            <a:lvl2pPr indent="0" lvl="1" marL="0" marR="0" algn="r">
              <a:spcBef>
                <a:spcPts val="0"/>
              </a:spcBef>
              <a:buNone/>
              <a:defRPr b="0" i="0" sz="591" u="none" cap="none" strike="noStrike">
                <a:solidFill>
                  <a:srgbClr val="000000"/>
                </a:solidFill>
                <a:latin typeface="Arial"/>
                <a:ea typeface="Arial"/>
                <a:cs typeface="Arial"/>
                <a:sym typeface="Arial"/>
              </a:defRPr>
            </a:lvl2pPr>
            <a:lvl3pPr indent="0" lvl="2" marL="0" marR="0" algn="r">
              <a:spcBef>
                <a:spcPts val="0"/>
              </a:spcBef>
              <a:buNone/>
              <a:defRPr b="0" i="0" sz="591" u="none" cap="none" strike="noStrike">
                <a:solidFill>
                  <a:srgbClr val="000000"/>
                </a:solidFill>
                <a:latin typeface="Arial"/>
                <a:ea typeface="Arial"/>
                <a:cs typeface="Arial"/>
                <a:sym typeface="Arial"/>
              </a:defRPr>
            </a:lvl3pPr>
            <a:lvl4pPr indent="0" lvl="3" marL="0" marR="0" algn="r">
              <a:spcBef>
                <a:spcPts val="0"/>
              </a:spcBef>
              <a:buNone/>
              <a:defRPr b="0" i="0" sz="591" u="none" cap="none" strike="noStrike">
                <a:solidFill>
                  <a:srgbClr val="000000"/>
                </a:solidFill>
                <a:latin typeface="Arial"/>
                <a:ea typeface="Arial"/>
                <a:cs typeface="Arial"/>
                <a:sym typeface="Arial"/>
              </a:defRPr>
            </a:lvl4pPr>
            <a:lvl5pPr indent="0" lvl="4" marL="0" marR="0" algn="r">
              <a:spcBef>
                <a:spcPts val="0"/>
              </a:spcBef>
              <a:buNone/>
              <a:defRPr b="0" i="0" sz="591" u="none" cap="none" strike="noStrike">
                <a:solidFill>
                  <a:srgbClr val="000000"/>
                </a:solidFill>
                <a:latin typeface="Arial"/>
                <a:ea typeface="Arial"/>
                <a:cs typeface="Arial"/>
                <a:sym typeface="Arial"/>
              </a:defRPr>
            </a:lvl5pPr>
            <a:lvl6pPr indent="0" lvl="5" marL="0" marR="0" algn="r">
              <a:spcBef>
                <a:spcPts val="0"/>
              </a:spcBef>
              <a:buNone/>
              <a:defRPr b="0" i="0" sz="591" u="none" cap="none" strike="noStrike">
                <a:solidFill>
                  <a:srgbClr val="000000"/>
                </a:solidFill>
                <a:latin typeface="Arial"/>
                <a:ea typeface="Arial"/>
                <a:cs typeface="Arial"/>
                <a:sym typeface="Arial"/>
              </a:defRPr>
            </a:lvl6pPr>
            <a:lvl7pPr indent="0" lvl="6" marL="0" marR="0" algn="r">
              <a:spcBef>
                <a:spcPts val="0"/>
              </a:spcBef>
              <a:buNone/>
              <a:defRPr b="0" i="0" sz="591" u="none" cap="none" strike="noStrike">
                <a:solidFill>
                  <a:srgbClr val="000000"/>
                </a:solidFill>
                <a:latin typeface="Arial"/>
                <a:ea typeface="Arial"/>
                <a:cs typeface="Arial"/>
                <a:sym typeface="Arial"/>
              </a:defRPr>
            </a:lvl7pPr>
            <a:lvl8pPr indent="0" lvl="7" marL="0" marR="0" algn="r">
              <a:spcBef>
                <a:spcPts val="0"/>
              </a:spcBef>
              <a:buNone/>
              <a:defRPr b="0" i="0" sz="591" u="none" cap="none" strike="noStrike">
                <a:solidFill>
                  <a:srgbClr val="000000"/>
                </a:solidFill>
                <a:latin typeface="Arial"/>
                <a:ea typeface="Arial"/>
                <a:cs typeface="Arial"/>
                <a:sym typeface="Arial"/>
              </a:defRPr>
            </a:lvl8pPr>
            <a:lvl9pPr indent="0" lvl="8" marL="0" marR="0" algn="r">
              <a:spcBef>
                <a:spcPts val="0"/>
              </a:spcBef>
              <a:buNone/>
              <a:defRPr b="0" i="0" sz="591"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3" name="Shape 103"/>
        <p:cNvGrpSpPr/>
        <p:nvPr/>
      </p:nvGrpSpPr>
      <p:grpSpPr>
        <a:xfrm>
          <a:off x="0" y="0"/>
          <a:ext cx="0" cy="0"/>
          <a:chOff x="0" y="0"/>
          <a:chExt cx="0" cy="0"/>
        </a:xfrm>
      </p:grpSpPr>
      <p:sp>
        <p:nvSpPr>
          <p:cNvPr id="104" name="Google Shape;104;p83"/>
          <p:cNvSpPr txBox="1"/>
          <p:nvPr>
            <p:ph type="ctrTitle"/>
          </p:nvPr>
        </p:nvSpPr>
        <p:spPr>
          <a:xfrm>
            <a:off x="685800" y="2130431"/>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5" name="Google Shape;105;p8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270"/>
              </a:spcBef>
              <a:spcAft>
                <a:spcPts val="0"/>
              </a:spcAft>
              <a:buClr>
                <a:schemeClr val="dk1"/>
              </a:buClr>
              <a:buSzPts val="1350"/>
              <a:buFont typeface="Arial"/>
              <a:buNone/>
              <a:defRPr/>
            </a:lvl1pPr>
            <a:lvl2pPr lvl="1" algn="ctr">
              <a:spcBef>
                <a:spcPts val="236"/>
              </a:spcBef>
              <a:spcAft>
                <a:spcPts val="0"/>
              </a:spcAft>
              <a:buClr>
                <a:schemeClr val="dk1"/>
              </a:buClr>
              <a:buSzPts val="1181"/>
              <a:buFont typeface="Arial"/>
              <a:buNone/>
              <a:defRPr/>
            </a:lvl2pPr>
            <a:lvl3pPr lvl="2" algn="ctr">
              <a:spcBef>
                <a:spcPts val="203"/>
              </a:spcBef>
              <a:spcAft>
                <a:spcPts val="0"/>
              </a:spcAft>
              <a:buClr>
                <a:schemeClr val="dk1"/>
              </a:buClr>
              <a:buSzPts val="1013"/>
              <a:buFont typeface="Arial"/>
              <a:buNone/>
              <a:defRPr/>
            </a:lvl3pPr>
            <a:lvl4pPr lvl="3" algn="ctr">
              <a:spcBef>
                <a:spcPts val="169"/>
              </a:spcBef>
              <a:spcAft>
                <a:spcPts val="0"/>
              </a:spcAft>
              <a:buClr>
                <a:schemeClr val="dk1"/>
              </a:buClr>
              <a:buSzPts val="844"/>
              <a:buFont typeface="Arial"/>
              <a:buNone/>
              <a:defRPr/>
            </a:lvl4pPr>
            <a:lvl5pPr lvl="4" algn="ctr">
              <a:spcBef>
                <a:spcPts val="169"/>
              </a:spcBef>
              <a:spcAft>
                <a:spcPts val="0"/>
              </a:spcAft>
              <a:buClr>
                <a:schemeClr val="dk1"/>
              </a:buClr>
              <a:buSzPts val="844"/>
              <a:buFont typeface="Arial"/>
              <a:buNone/>
              <a:defRPr/>
            </a:lvl5pPr>
            <a:lvl6pPr lvl="5" algn="ctr">
              <a:spcBef>
                <a:spcPts val="169"/>
              </a:spcBef>
              <a:spcAft>
                <a:spcPts val="0"/>
              </a:spcAft>
              <a:buClr>
                <a:schemeClr val="dk1"/>
              </a:buClr>
              <a:buSzPts val="844"/>
              <a:buFont typeface="Arial"/>
              <a:buNone/>
              <a:defRPr/>
            </a:lvl6pPr>
            <a:lvl7pPr lvl="6" algn="ctr">
              <a:spcBef>
                <a:spcPts val="169"/>
              </a:spcBef>
              <a:spcAft>
                <a:spcPts val="0"/>
              </a:spcAft>
              <a:buClr>
                <a:schemeClr val="dk1"/>
              </a:buClr>
              <a:buSzPts val="844"/>
              <a:buFont typeface="Arial"/>
              <a:buNone/>
              <a:defRPr/>
            </a:lvl7pPr>
            <a:lvl8pPr lvl="7" algn="ctr">
              <a:spcBef>
                <a:spcPts val="169"/>
              </a:spcBef>
              <a:spcAft>
                <a:spcPts val="0"/>
              </a:spcAft>
              <a:buClr>
                <a:schemeClr val="dk1"/>
              </a:buClr>
              <a:buSzPts val="844"/>
              <a:buFont typeface="Arial"/>
              <a:buNone/>
              <a:defRPr/>
            </a:lvl8pPr>
            <a:lvl9pPr lvl="8" algn="ctr">
              <a:spcBef>
                <a:spcPts val="169"/>
              </a:spcBef>
              <a:spcAft>
                <a:spcPts val="0"/>
              </a:spcAft>
              <a:buClr>
                <a:schemeClr val="dk1"/>
              </a:buClr>
              <a:buSzPts val="844"/>
              <a:buFont typeface="Arial"/>
              <a:buNone/>
              <a:defRPr/>
            </a:lvl9pPr>
          </a:lstStyle>
          <a:p/>
        </p:txBody>
      </p:sp>
      <p:sp>
        <p:nvSpPr>
          <p:cNvPr id="106" name="Google Shape;106;p8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8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8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9" name="Shape 109"/>
        <p:cNvGrpSpPr/>
        <p:nvPr/>
      </p:nvGrpSpPr>
      <p:grpSpPr>
        <a:xfrm>
          <a:off x="0" y="0"/>
          <a:ext cx="0" cy="0"/>
          <a:chOff x="0" y="0"/>
          <a:chExt cx="0" cy="0"/>
        </a:xfrm>
      </p:grpSpPr>
      <p:sp>
        <p:nvSpPr>
          <p:cNvPr id="110" name="Google Shape;110;p84"/>
          <p:cNvSpPr txBox="1"/>
          <p:nvPr>
            <p:ph type="title"/>
          </p:nvPr>
        </p:nvSpPr>
        <p:spPr>
          <a:xfrm>
            <a:off x="722313" y="4406906"/>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1687"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1" name="Google Shape;111;p8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169"/>
              </a:spcBef>
              <a:spcAft>
                <a:spcPts val="0"/>
              </a:spcAft>
              <a:buClr>
                <a:schemeClr val="dk1"/>
              </a:buClr>
              <a:buSzPts val="844"/>
              <a:buFont typeface="Arial"/>
              <a:buNone/>
              <a:defRPr sz="843"/>
            </a:lvl1pPr>
            <a:lvl2pPr indent="-228600" lvl="1" marL="914400" algn="l">
              <a:spcBef>
                <a:spcPts val="152"/>
              </a:spcBef>
              <a:spcAft>
                <a:spcPts val="0"/>
              </a:spcAft>
              <a:buClr>
                <a:schemeClr val="dk1"/>
              </a:buClr>
              <a:buSzPts val="760"/>
              <a:buFont typeface="Arial"/>
              <a:buNone/>
              <a:defRPr sz="760"/>
            </a:lvl2pPr>
            <a:lvl3pPr indent="-228600" lvl="2" marL="1371600" algn="l">
              <a:spcBef>
                <a:spcPts val="135"/>
              </a:spcBef>
              <a:spcAft>
                <a:spcPts val="0"/>
              </a:spcAft>
              <a:buClr>
                <a:schemeClr val="dk1"/>
              </a:buClr>
              <a:buSzPts val="675"/>
              <a:buFont typeface="Arial"/>
              <a:buNone/>
              <a:defRPr sz="675"/>
            </a:lvl3pPr>
            <a:lvl4pPr indent="-228600" lvl="3" marL="1828800" algn="l">
              <a:spcBef>
                <a:spcPts val="118"/>
              </a:spcBef>
              <a:spcAft>
                <a:spcPts val="0"/>
              </a:spcAft>
              <a:buClr>
                <a:schemeClr val="dk1"/>
              </a:buClr>
              <a:buSzPts val="591"/>
              <a:buFont typeface="Arial"/>
              <a:buNone/>
              <a:defRPr sz="591"/>
            </a:lvl4pPr>
            <a:lvl5pPr indent="-228600" lvl="4" marL="2286000" algn="l">
              <a:spcBef>
                <a:spcPts val="118"/>
              </a:spcBef>
              <a:spcAft>
                <a:spcPts val="0"/>
              </a:spcAft>
              <a:buClr>
                <a:schemeClr val="dk1"/>
              </a:buClr>
              <a:buSzPts val="591"/>
              <a:buFont typeface="Arial"/>
              <a:buNone/>
              <a:defRPr sz="591"/>
            </a:lvl5pPr>
            <a:lvl6pPr indent="-228600" lvl="5" marL="2743200" algn="l">
              <a:spcBef>
                <a:spcPts val="118"/>
              </a:spcBef>
              <a:spcAft>
                <a:spcPts val="0"/>
              </a:spcAft>
              <a:buClr>
                <a:schemeClr val="dk1"/>
              </a:buClr>
              <a:buSzPts val="591"/>
              <a:buFont typeface="Arial"/>
              <a:buNone/>
              <a:defRPr sz="591"/>
            </a:lvl6pPr>
            <a:lvl7pPr indent="-228600" lvl="6" marL="3200400" algn="l">
              <a:spcBef>
                <a:spcPts val="118"/>
              </a:spcBef>
              <a:spcAft>
                <a:spcPts val="0"/>
              </a:spcAft>
              <a:buClr>
                <a:schemeClr val="dk1"/>
              </a:buClr>
              <a:buSzPts val="591"/>
              <a:buFont typeface="Arial"/>
              <a:buNone/>
              <a:defRPr sz="591"/>
            </a:lvl7pPr>
            <a:lvl8pPr indent="-228600" lvl="7" marL="3657600" algn="l">
              <a:spcBef>
                <a:spcPts val="118"/>
              </a:spcBef>
              <a:spcAft>
                <a:spcPts val="0"/>
              </a:spcAft>
              <a:buClr>
                <a:schemeClr val="dk1"/>
              </a:buClr>
              <a:buSzPts val="591"/>
              <a:buFont typeface="Arial"/>
              <a:buNone/>
              <a:defRPr sz="591"/>
            </a:lvl8pPr>
            <a:lvl9pPr indent="-228600" lvl="8" marL="4114800" algn="l">
              <a:spcBef>
                <a:spcPts val="118"/>
              </a:spcBef>
              <a:spcAft>
                <a:spcPts val="0"/>
              </a:spcAft>
              <a:buClr>
                <a:schemeClr val="dk1"/>
              </a:buClr>
              <a:buSzPts val="591"/>
              <a:buFont typeface="Arial"/>
              <a:buNone/>
              <a:defRPr sz="591"/>
            </a:lvl9pPr>
          </a:lstStyle>
          <a:p/>
        </p:txBody>
      </p:sp>
      <p:sp>
        <p:nvSpPr>
          <p:cNvPr id="112" name="Google Shape;112;p8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8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8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5" name="Shape 115"/>
        <p:cNvGrpSpPr/>
        <p:nvPr/>
      </p:nvGrpSpPr>
      <p:grpSpPr>
        <a:xfrm>
          <a:off x="0" y="0"/>
          <a:ext cx="0" cy="0"/>
          <a:chOff x="0" y="0"/>
          <a:chExt cx="0" cy="0"/>
        </a:xfrm>
      </p:grpSpPr>
      <p:sp>
        <p:nvSpPr>
          <p:cNvPr id="116" name="Google Shape;116;p8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7" name="Google Shape;117;p85"/>
          <p:cNvSpPr txBox="1"/>
          <p:nvPr>
            <p:ph idx="1" type="body"/>
          </p:nvPr>
        </p:nvSpPr>
        <p:spPr>
          <a:xfrm>
            <a:off x="457200" y="1600206"/>
            <a:ext cx="4038600" cy="4525963"/>
          </a:xfrm>
          <a:prstGeom prst="rect">
            <a:avLst/>
          </a:prstGeom>
          <a:noFill/>
          <a:ln>
            <a:noFill/>
          </a:ln>
        </p:spPr>
        <p:txBody>
          <a:bodyPr anchorCtr="0" anchor="t" bIns="45700" lIns="91425" spcFirstLastPara="1" rIns="91425" wrap="square" tIns="45700">
            <a:noAutofit/>
          </a:bodyPr>
          <a:lstStyle>
            <a:lvl1pPr indent="-303593" lvl="0" marL="457200" algn="l">
              <a:spcBef>
                <a:spcPts val="236"/>
              </a:spcBef>
              <a:spcAft>
                <a:spcPts val="0"/>
              </a:spcAft>
              <a:buClr>
                <a:schemeClr val="dk1"/>
              </a:buClr>
              <a:buSzPts val="1181"/>
              <a:buFont typeface="Arial"/>
              <a:buChar char="•"/>
              <a:defRPr sz="1181"/>
            </a:lvl1pPr>
            <a:lvl2pPr indent="-292925" lvl="1" marL="914400" algn="l">
              <a:spcBef>
                <a:spcPts val="203"/>
              </a:spcBef>
              <a:spcAft>
                <a:spcPts val="0"/>
              </a:spcAft>
              <a:buClr>
                <a:schemeClr val="dk1"/>
              </a:buClr>
              <a:buSzPts val="1013"/>
              <a:buFont typeface="Arial"/>
              <a:buChar char="–"/>
              <a:defRPr sz="1013"/>
            </a:lvl2pPr>
            <a:lvl3pPr indent="-282194" lvl="2" marL="1371600" algn="l">
              <a:spcBef>
                <a:spcPts val="169"/>
              </a:spcBef>
              <a:spcAft>
                <a:spcPts val="0"/>
              </a:spcAft>
              <a:buClr>
                <a:schemeClr val="dk1"/>
              </a:buClr>
              <a:buSzPts val="844"/>
              <a:buFont typeface="Arial"/>
              <a:buChar char="•"/>
              <a:defRPr sz="843"/>
            </a:lvl3pPr>
            <a:lvl4pPr indent="-276860" lvl="3" marL="1828800" algn="l">
              <a:spcBef>
                <a:spcPts val="152"/>
              </a:spcBef>
              <a:spcAft>
                <a:spcPts val="0"/>
              </a:spcAft>
              <a:buClr>
                <a:schemeClr val="dk1"/>
              </a:buClr>
              <a:buSzPts val="760"/>
              <a:buFont typeface="Arial"/>
              <a:buChar char="–"/>
              <a:defRPr sz="760"/>
            </a:lvl4pPr>
            <a:lvl5pPr indent="-276860" lvl="4" marL="2286000" algn="l">
              <a:spcBef>
                <a:spcPts val="152"/>
              </a:spcBef>
              <a:spcAft>
                <a:spcPts val="0"/>
              </a:spcAft>
              <a:buClr>
                <a:schemeClr val="dk1"/>
              </a:buClr>
              <a:buSzPts val="760"/>
              <a:buFont typeface="Arial"/>
              <a:buChar char="»"/>
              <a:defRPr sz="760"/>
            </a:lvl5pPr>
            <a:lvl6pPr indent="-276860" lvl="5" marL="2743200" algn="l">
              <a:spcBef>
                <a:spcPts val="152"/>
              </a:spcBef>
              <a:spcAft>
                <a:spcPts val="0"/>
              </a:spcAft>
              <a:buClr>
                <a:schemeClr val="dk1"/>
              </a:buClr>
              <a:buSzPts val="760"/>
              <a:buFont typeface="Arial"/>
              <a:buChar char="»"/>
              <a:defRPr sz="760"/>
            </a:lvl6pPr>
            <a:lvl7pPr indent="-276860" lvl="6" marL="3200400" algn="l">
              <a:spcBef>
                <a:spcPts val="152"/>
              </a:spcBef>
              <a:spcAft>
                <a:spcPts val="0"/>
              </a:spcAft>
              <a:buClr>
                <a:schemeClr val="dk1"/>
              </a:buClr>
              <a:buSzPts val="760"/>
              <a:buFont typeface="Arial"/>
              <a:buChar char="»"/>
              <a:defRPr sz="760"/>
            </a:lvl7pPr>
            <a:lvl8pPr indent="-276859" lvl="7" marL="3657600" algn="l">
              <a:spcBef>
                <a:spcPts val="152"/>
              </a:spcBef>
              <a:spcAft>
                <a:spcPts val="0"/>
              </a:spcAft>
              <a:buClr>
                <a:schemeClr val="dk1"/>
              </a:buClr>
              <a:buSzPts val="760"/>
              <a:buFont typeface="Arial"/>
              <a:buChar char="»"/>
              <a:defRPr sz="760"/>
            </a:lvl8pPr>
            <a:lvl9pPr indent="-276859" lvl="8" marL="4114800" algn="l">
              <a:spcBef>
                <a:spcPts val="152"/>
              </a:spcBef>
              <a:spcAft>
                <a:spcPts val="0"/>
              </a:spcAft>
              <a:buClr>
                <a:schemeClr val="dk1"/>
              </a:buClr>
              <a:buSzPts val="760"/>
              <a:buFont typeface="Arial"/>
              <a:buChar char="»"/>
              <a:defRPr sz="760"/>
            </a:lvl9pPr>
          </a:lstStyle>
          <a:p/>
        </p:txBody>
      </p:sp>
      <p:sp>
        <p:nvSpPr>
          <p:cNvPr id="118" name="Google Shape;118;p85"/>
          <p:cNvSpPr txBox="1"/>
          <p:nvPr>
            <p:ph idx="2" type="body"/>
          </p:nvPr>
        </p:nvSpPr>
        <p:spPr>
          <a:xfrm>
            <a:off x="4648200" y="1600206"/>
            <a:ext cx="4038600" cy="4525963"/>
          </a:xfrm>
          <a:prstGeom prst="rect">
            <a:avLst/>
          </a:prstGeom>
          <a:noFill/>
          <a:ln>
            <a:noFill/>
          </a:ln>
        </p:spPr>
        <p:txBody>
          <a:bodyPr anchorCtr="0" anchor="t" bIns="45700" lIns="91425" spcFirstLastPara="1" rIns="91425" wrap="square" tIns="45700">
            <a:noAutofit/>
          </a:bodyPr>
          <a:lstStyle>
            <a:lvl1pPr indent="-303593" lvl="0" marL="457200" algn="l">
              <a:spcBef>
                <a:spcPts val="236"/>
              </a:spcBef>
              <a:spcAft>
                <a:spcPts val="0"/>
              </a:spcAft>
              <a:buClr>
                <a:schemeClr val="dk1"/>
              </a:buClr>
              <a:buSzPts val="1181"/>
              <a:buFont typeface="Arial"/>
              <a:buChar char="•"/>
              <a:defRPr sz="1181"/>
            </a:lvl1pPr>
            <a:lvl2pPr indent="-292925" lvl="1" marL="914400" algn="l">
              <a:spcBef>
                <a:spcPts val="203"/>
              </a:spcBef>
              <a:spcAft>
                <a:spcPts val="0"/>
              </a:spcAft>
              <a:buClr>
                <a:schemeClr val="dk1"/>
              </a:buClr>
              <a:buSzPts val="1013"/>
              <a:buFont typeface="Arial"/>
              <a:buChar char="–"/>
              <a:defRPr sz="1013"/>
            </a:lvl2pPr>
            <a:lvl3pPr indent="-282194" lvl="2" marL="1371600" algn="l">
              <a:spcBef>
                <a:spcPts val="169"/>
              </a:spcBef>
              <a:spcAft>
                <a:spcPts val="0"/>
              </a:spcAft>
              <a:buClr>
                <a:schemeClr val="dk1"/>
              </a:buClr>
              <a:buSzPts val="844"/>
              <a:buFont typeface="Arial"/>
              <a:buChar char="•"/>
              <a:defRPr sz="843"/>
            </a:lvl3pPr>
            <a:lvl4pPr indent="-276860" lvl="3" marL="1828800" algn="l">
              <a:spcBef>
                <a:spcPts val="152"/>
              </a:spcBef>
              <a:spcAft>
                <a:spcPts val="0"/>
              </a:spcAft>
              <a:buClr>
                <a:schemeClr val="dk1"/>
              </a:buClr>
              <a:buSzPts val="760"/>
              <a:buFont typeface="Arial"/>
              <a:buChar char="–"/>
              <a:defRPr sz="760"/>
            </a:lvl4pPr>
            <a:lvl5pPr indent="-276860" lvl="4" marL="2286000" algn="l">
              <a:spcBef>
                <a:spcPts val="152"/>
              </a:spcBef>
              <a:spcAft>
                <a:spcPts val="0"/>
              </a:spcAft>
              <a:buClr>
                <a:schemeClr val="dk1"/>
              </a:buClr>
              <a:buSzPts val="760"/>
              <a:buFont typeface="Arial"/>
              <a:buChar char="»"/>
              <a:defRPr sz="760"/>
            </a:lvl5pPr>
            <a:lvl6pPr indent="-276860" lvl="5" marL="2743200" algn="l">
              <a:spcBef>
                <a:spcPts val="152"/>
              </a:spcBef>
              <a:spcAft>
                <a:spcPts val="0"/>
              </a:spcAft>
              <a:buClr>
                <a:schemeClr val="dk1"/>
              </a:buClr>
              <a:buSzPts val="760"/>
              <a:buFont typeface="Arial"/>
              <a:buChar char="»"/>
              <a:defRPr sz="760"/>
            </a:lvl6pPr>
            <a:lvl7pPr indent="-276860" lvl="6" marL="3200400" algn="l">
              <a:spcBef>
                <a:spcPts val="152"/>
              </a:spcBef>
              <a:spcAft>
                <a:spcPts val="0"/>
              </a:spcAft>
              <a:buClr>
                <a:schemeClr val="dk1"/>
              </a:buClr>
              <a:buSzPts val="760"/>
              <a:buFont typeface="Arial"/>
              <a:buChar char="»"/>
              <a:defRPr sz="760"/>
            </a:lvl7pPr>
            <a:lvl8pPr indent="-276859" lvl="7" marL="3657600" algn="l">
              <a:spcBef>
                <a:spcPts val="152"/>
              </a:spcBef>
              <a:spcAft>
                <a:spcPts val="0"/>
              </a:spcAft>
              <a:buClr>
                <a:schemeClr val="dk1"/>
              </a:buClr>
              <a:buSzPts val="760"/>
              <a:buFont typeface="Arial"/>
              <a:buChar char="»"/>
              <a:defRPr sz="760"/>
            </a:lvl8pPr>
            <a:lvl9pPr indent="-276859" lvl="8" marL="4114800" algn="l">
              <a:spcBef>
                <a:spcPts val="152"/>
              </a:spcBef>
              <a:spcAft>
                <a:spcPts val="0"/>
              </a:spcAft>
              <a:buClr>
                <a:schemeClr val="dk1"/>
              </a:buClr>
              <a:buSzPts val="760"/>
              <a:buFont typeface="Arial"/>
              <a:buChar char="»"/>
              <a:defRPr sz="760"/>
            </a:lvl9pPr>
          </a:lstStyle>
          <a:p/>
        </p:txBody>
      </p:sp>
      <p:sp>
        <p:nvSpPr>
          <p:cNvPr id="119" name="Google Shape;119;p8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8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8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2" name="Shape 122"/>
        <p:cNvGrpSpPr/>
        <p:nvPr/>
      </p:nvGrpSpPr>
      <p:grpSpPr>
        <a:xfrm>
          <a:off x="0" y="0"/>
          <a:ext cx="0" cy="0"/>
          <a:chOff x="0" y="0"/>
          <a:chExt cx="0" cy="0"/>
        </a:xfrm>
      </p:grpSpPr>
      <p:sp>
        <p:nvSpPr>
          <p:cNvPr id="123" name="Google Shape;123;p8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4" name="Google Shape;124;p8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203"/>
              </a:spcBef>
              <a:spcAft>
                <a:spcPts val="0"/>
              </a:spcAft>
              <a:buClr>
                <a:schemeClr val="dk1"/>
              </a:buClr>
              <a:buSzPts val="1013"/>
              <a:buFont typeface="Arial"/>
              <a:buNone/>
              <a:defRPr b="1" sz="1013"/>
            </a:lvl1pPr>
            <a:lvl2pPr indent="-228600" lvl="1" marL="914400" algn="l">
              <a:spcBef>
                <a:spcPts val="169"/>
              </a:spcBef>
              <a:spcAft>
                <a:spcPts val="0"/>
              </a:spcAft>
              <a:buClr>
                <a:schemeClr val="dk1"/>
              </a:buClr>
              <a:buSzPts val="844"/>
              <a:buFont typeface="Arial"/>
              <a:buNone/>
              <a:defRPr b="1" sz="843"/>
            </a:lvl2pPr>
            <a:lvl3pPr indent="-228600" lvl="2" marL="1371600" algn="l">
              <a:spcBef>
                <a:spcPts val="152"/>
              </a:spcBef>
              <a:spcAft>
                <a:spcPts val="0"/>
              </a:spcAft>
              <a:buClr>
                <a:schemeClr val="dk1"/>
              </a:buClr>
              <a:buSzPts val="760"/>
              <a:buFont typeface="Arial"/>
              <a:buNone/>
              <a:defRPr b="1" sz="760"/>
            </a:lvl3pPr>
            <a:lvl4pPr indent="-228600" lvl="3" marL="1828800" algn="l">
              <a:spcBef>
                <a:spcPts val="135"/>
              </a:spcBef>
              <a:spcAft>
                <a:spcPts val="0"/>
              </a:spcAft>
              <a:buClr>
                <a:schemeClr val="dk1"/>
              </a:buClr>
              <a:buSzPts val="675"/>
              <a:buFont typeface="Arial"/>
              <a:buNone/>
              <a:defRPr b="1" sz="675"/>
            </a:lvl4pPr>
            <a:lvl5pPr indent="-228600" lvl="4" marL="2286000" algn="l">
              <a:spcBef>
                <a:spcPts val="135"/>
              </a:spcBef>
              <a:spcAft>
                <a:spcPts val="0"/>
              </a:spcAft>
              <a:buClr>
                <a:schemeClr val="dk1"/>
              </a:buClr>
              <a:buSzPts val="675"/>
              <a:buFont typeface="Arial"/>
              <a:buNone/>
              <a:defRPr b="1" sz="675"/>
            </a:lvl5pPr>
            <a:lvl6pPr indent="-228600" lvl="5" marL="2743200" algn="l">
              <a:spcBef>
                <a:spcPts val="135"/>
              </a:spcBef>
              <a:spcAft>
                <a:spcPts val="0"/>
              </a:spcAft>
              <a:buClr>
                <a:schemeClr val="dk1"/>
              </a:buClr>
              <a:buSzPts val="675"/>
              <a:buFont typeface="Arial"/>
              <a:buNone/>
              <a:defRPr b="1" sz="675"/>
            </a:lvl6pPr>
            <a:lvl7pPr indent="-228600" lvl="6" marL="3200400" algn="l">
              <a:spcBef>
                <a:spcPts val="135"/>
              </a:spcBef>
              <a:spcAft>
                <a:spcPts val="0"/>
              </a:spcAft>
              <a:buClr>
                <a:schemeClr val="dk1"/>
              </a:buClr>
              <a:buSzPts val="675"/>
              <a:buFont typeface="Arial"/>
              <a:buNone/>
              <a:defRPr b="1" sz="675"/>
            </a:lvl7pPr>
            <a:lvl8pPr indent="-228600" lvl="7" marL="3657600" algn="l">
              <a:spcBef>
                <a:spcPts val="135"/>
              </a:spcBef>
              <a:spcAft>
                <a:spcPts val="0"/>
              </a:spcAft>
              <a:buClr>
                <a:schemeClr val="dk1"/>
              </a:buClr>
              <a:buSzPts val="675"/>
              <a:buFont typeface="Arial"/>
              <a:buNone/>
              <a:defRPr b="1" sz="675"/>
            </a:lvl8pPr>
            <a:lvl9pPr indent="-228600" lvl="8" marL="4114800" algn="l">
              <a:spcBef>
                <a:spcPts val="135"/>
              </a:spcBef>
              <a:spcAft>
                <a:spcPts val="0"/>
              </a:spcAft>
              <a:buClr>
                <a:schemeClr val="dk1"/>
              </a:buClr>
              <a:buSzPts val="675"/>
              <a:buFont typeface="Arial"/>
              <a:buNone/>
              <a:defRPr b="1" sz="675"/>
            </a:lvl9pPr>
          </a:lstStyle>
          <a:p/>
        </p:txBody>
      </p:sp>
      <p:sp>
        <p:nvSpPr>
          <p:cNvPr id="125" name="Google Shape;125;p8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292925" lvl="0" marL="457200" algn="l">
              <a:spcBef>
                <a:spcPts val="203"/>
              </a:spcBef>
              <a:spcAft>
                <a:spcPts val="0"/>
              </a:spcAft>
              <a:buClr>
                <a:schemeClr val="dk1"/>
              </a:buClr>
              <a:buSzPts val="1013"/>
              <a:buFont typeface="Arial"/>
              <a:buChar char="•"/>
              <a:defRPr sz="1013"/>
            </a:lvl1pPr>
            <a:lvl2pPr indent="-282194" lvl="1" marL="914400" algn="l">
              <a:spcBef>
                <a:spcPts val="169"/>
              </a:spcBef>
              <a:spcAft>
                <a:spcPts val="0"/>
              </a:spcAft>
              <a:buClr>
                <a:schemeClr val="dk1"/>
              </a:buClr>
              <a:buSzPts val="844"/>
              <a:buFont typeface="Arial"/>
              <a:buChar char="–"/>
              <a:defRPr sz="843"/>
            </a:lvl2pPr>
            <a:lvl3pPr indent="-276860" lvl="2" marL="1371600" algn="l">
              <a:spcBef>
                <a:spcPts val="152"/>
              </a:spcBef>
              <a:spcAft>
                <a:spcPts val="0"/>
              </a:spcAft>
              <a:buClr>
                <a:schemeClr val="dk1"/>
              </a:buClr>
              <a:buSzPts val="760"/>
              <a:buFont typeface="Arial"/>
              <a:buChar char="•"/>
              <a:defRPr sz="760"/>
            </a:lvl3pPr>
            <a:lvl4pPr indent="-271462" lvl="3" marL="1828800" algn="l">
              <a:spcBef>
                <a:spcPts val="135"/>
              </a:spcBef>
              <a:spcAft>
                <a:spcPts val="0"/>
              </a:spcAft>
              <a:buClr>
                <a:schemeClr val="dk1"/>
              </a:buClr>
              <a:buSzPts val="675"/>
              <a:buFont typeface="Arial"/>
              <a:buChar char="–"/>
              <a:defRPr sz="675"/>
            </a:lvl4pPr>
            <a:lvl5pPr indent="-271462" lvl="4" marL="2286000" algn="l">
              <a:spcBef>
                <a:spcPts val="135"/>
              </a:spcBef>
              <a:spcAft>
                <a:spcPts val="0"/>
              </a:spcAft>
              <a:buClr>
                <a:schemeClr val="dk1"/>
              </a:buClr>
              <a:buSzPts val="675"/>
              <a:buFont typeface="Arial"/>
              <a:buChar char="»"/>
              <a:defRPr sz="675"/>
            </a:lvl5pPr>
            <a:lvl6pPr indent="-271462" lvl="5" marL="2743200" algn="l">
              <a:spcBef>
                <a:spcPts val="135"/>
              </a:spcBef>
              <a:spcAft>
                <a:spcPts val="0"/>
              </a:spcAft>
              <a:buClr>
                <a:schemeClr val="dk1"/>
              </a:buClr>
              <a:buSzPts val="675"/>
              <a:buFont typeface="Arial"/>
              <a:buChar char="»"/>
              <a:defRPr sz="675"/>
            </a:lvl6pPr>
            <a:lvl7pPr indent="-271462" lvl="6" marL="3200400" algn="l">
              <a:spcBef>
                <a:spcPts val="135"/>
              </a:spcBef>
              <a:spcAft>
                <a:spcPts val="0"/>
              </a:spcAft>
              <a:buClr>
                <a:schemeClr val="dk1"/>
              </a:buClr>
              <a:buSzPts val="675"/>
              <a:buFont typeface="Arial"/>
              <a:buChar char="»"/>
              <a:defRPr sz="675"/>
            </a:lvl7pPr>
            <a:lvl8pPr indent="-271462" lvl="7" marL="3657600" algn="l">
              <a:spcBef>
                <a:spcPts val="135"/>
              </a:spcBef>
              <a:spcAft>
                <a:spcPts val="0"/>
              </a:spcAft>
              <a:buClr>
                <a:schemeClr val="dk1"/>
              </a:buClr>
              <a:buSzPts val="675"/>
              <a:buFont typeface="Arial"/>
              <a:buChar char="»"/>
              <a:defRPr sz="675"/>
            </a:lvl8pPr>
            <a:lvl9pPr indent="-271462" lvl="8" marL="4114800" algn="l">
              <a:spcBef>
                <a:spcPts val="135"/>
              </a:spcBef>
              <a:spcAft>
                <a:spcPts val="0"/>
              </a:spcAft>
              <a:buClr>
                <a:schemeClr val="dk1"/>
              </a:buClr>
              <a:buSzPts val="675"/>
              <a:buFont typeface="Arial"/>
              <a:buChar char="»"/>
              <a:defRPr sz="675"/>
            </a:lvl9pPr>
          </a:lstStyle>
          <a:p/>
        </p:txBody>
      </p:sp>
      <p:sp>
        <p:nvSpPr>
          <p:cNvPr id="126" name="Google Shape;126;p86"/>
          <p:cNvSpPr txBox="1"/>
          <p:nvPr>
            <p:ph idx="3" type="body"/>
          </p:nvPr>
        </p:nvSpPr>
        <p:spPr>
          <a:xfrm>
            <a:off x="4645028"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203"/>
              </a:spcBef>
              <a:spcAft>
                <a:spcPts val="0"/>
              </a:spcAft>
              <a:buClr>
                <a:schemeClr val="dk1"/>
              </a:buClr>
              <a:buSzPts val="1013"/>
              <a:buFont typeface="Arial"/>
              <a:buNone/>
              <a:defRPr b="1" sz="1013"/>
            </a:lvl1pPr>
            <a:lvl2pPr indent="-228600" lvl="1" marL="914400" algn="l">
              <a:spcBef>
                <a:spcPts val="169"/>
              </a:spcBef>
              <a:spcAft>
                <a:spcPts val="0"/>
              </a:spcAft>
              <a:buClr>
                <a:schemeClr val="dk1"/>
              </a:buClr>
              <a:buSzPts val="844"/>
              <a:buFont typeface="Arial"/>
              <a:buNone/>
              <a:defRPr b="1" sz="843"/>
            </a:lvl2pPr>
            <a:lvl3pPr indent="-228600" lvl="2" marL="1371600" algn="l">
              <a:spcBef>
                <a:spcPts val="152"/>
              </a:spcBef>
              <a:spcAft>
                <a:spcPts val="0"/>
              </a:spcAft>
              <a:buClr>
                <a:schemeClr val="dk1"/>
              </a:buClr>
              <a:buSzPts val="760"/>
              <a:buFont typeface="Arial"/>
              <a:buNone/>
              <a:defRPr b="1" sz="760"/>
            </a:lvl3pPr>
            <a:lvl4pPr indent="-228600" lvl="3" marL="1828800" algn="l">
              <a:spcBef>
                <a:spcPts val="135"/>
              </a:spcBef>
              <a:spcAft>
                <a:spcPts val="0"/>
              </a:spcAft>
              <a:buClr>
                <a:schemeClr val="dk1"/>
              </a:buClr>
              <a:buSzPts val="675"/>
              <a:buFont typeface="Arial"/>
              <a:buNone/>
              <a:defRPr b="1" sz="675"/>
            </a:lvl4pPr>
            <a:lvl5pPr indent="-228600" lvl="4" marL="2286000" algn="l">
              <a:spcBef>
                <a:spcPts val="135"/>
              </a:spcBef>
              <a:spcAft>
                <a:spcPts val="0"/>
              </a:spcAft>
              <a:buClr>
                <a:schemeClr val="dk1"/>
              </a:buClr>
              <a:buSzPts val="675"/>
              <a:buFont typeface="Arial"/>
              <a:buNone/>
              <a:defRPr b="1" sz="675"/>
            </a:lvl5pPr>
            <a:lvl6pPr indent="-228600" lvl="5" marL="2743200" algn="l">
              <a:spcBef>
                <a:spcPts val="135"/>
              </a:spcBef>
              <a:spcAft>
                <a:spcPts val="0"/>
              </a:spcAft>
              <a:buClr>
                <a:schemeClr val="dk1"/>
              </a:buClr>
              <a:buSzPts val="675"/>
              <a:buFont typeface="Arial"/>
              <a:buNone/>
              <a:defRPr b="1" sz="675"/>
            </a:lvl6pPr>
            <a:lvl7pPr indent="-228600" lvl="6" marL="3200400" algn="l">
              <a:spcBef>
                <a:spcPts val="135"/>
              </a:spcBef>
              <a:spcAft>
                <a:spcPts val="0"/>
              </a:spcAft>
              <a:buClr>
                <a:schemeClr val="dk1"/>
              </a:buClr>
              <a:buSzPts val="675"/>
              <a:buFont typeface="Arial"/>
              <a:buNone/>
              <a:defRPr b="1" sz="675"/>
            </a:lvl7pPr>
            <a:lvl8pPr indent="-228600" lvl="7" marL="3657600" algn="l">
              <a:spcBef>
                <a:spcPts val="135"/>
              </a:spcBef>
              <a:spcAft>
                <a:spcPts val="0"/>
              </a:spcAft>
              <a:buClr>
                <a:schemeClr val="dk1"/>
              </a:buClr>
              <a:buSzPts val="675"/>
              <a:buFont typeface="Arial"/>
              <a:buNone/>
              <a:defRPr b="1" sz="675"/>
            </a:lvl8pPr>
            <a:lvl9pPr indent="-228600" lvl="8" marL="4114800" algn="l">
              <a:spcBef>
                <a:spcPts val="135"/>
              </a:spcBef>
              <a:spcAft>
                <a:spcPts val="0"/>
              </a:spcAft>
              <a:buClr>
                <a:schemeClr val="dk1"/>
              </a:buClr>
              <a:buSzPts val="675"/>
              <a:buFont typeface="Arial"/>
              <a:buNone/>
              <a:defRPr b="1" sz="675"/>
            </a:lvl9pPr>
          </a:lstStyle>
          <a:p/>
        </p:txBody>
      </p:sp>
      <p:sp>
        <p:nvSpPr>
          <p:cNvPr id="127" name="Google Shape;127;p86"/>
          <p:cNvSpPr txBox="1"/>
          <p:nvPr>
            <p:ph idx="4" type="body"/>
          </p:nvPr>
        </p:nvSpPr>
        <p:spPr>
          <a:xfrm>
            <a:off x="4645028" y="2174875"/>
            <a:ext cx="4041775" cy="3951288"/>
          </a:xfrm>
          <a:prstGeom prst="rect">
            <a:avLst/>
          </a:prstGeom>
          <a:noFill/>
          <a:ln>
            <a:noFill/>
          </a:ln>
        </p:spPr>
        <p:txBody>
          <a:bodyPr anchorCtr="0" anchor="t" bIns="45700" lIns="91425" spcFirstLastPara="1" rIns="91425" wrap="square" tIns="45700">
            <a:noAutofit/>
          </a:bodyPr>
          <a:lstStyle>
            <a:lvl1pPr indent="-292925" lvl="0" marL="457200" algn="l">
              <a:spcBef>
                <a:spcPts val="203"/>
              </a:spcBef>
              <a:spcAft>
                <a:spcPts val="0"/>
              </a:spcAft>
              <a:buClr>
                <a:schemeClr val="dk1"/>
              </a:buClr>
              <a:buSzPts val="1013"/>
              <a:buFont typeface="Arial"/>
              <a:buChar char="•"/>
              <a:defRPr sz="1013"/>
            </a:lvl1pPr>
            <a:lvl2pPr indent="-282194" lvl="1" marL="914400" algn="l">
              <a:spcBef>
                <a:spcPts val="169"/>
              </a:spcBef>
              <a:spcAft>
                <a:spcPts val="0"/>
              </a:spcAft>
              <a:buClr>
                <a:schemeClr val="dk1"/>
              </a:buClr>
              <a:buSzPts val="844"/>
              <a:buFont typeface="Arial"/>
              <a:buChar char="–"/>
              <a:defRPr sz="843"/>
            </a:lvl2pPr>
            <a:lvl3pPr indent="-276860" lvl="2" marL="1371600" algn="l">
              <a:spcBef>
                <a:spcPts val="152"/>
              </a:spcBef>
              <a:spcAft>
                <a:spcPts val="0"/>
              </a:spcAft>
              <a:buClr>
                <a:schemeClr val="dk1"/>
              </a:buClr>
              <a:buSzPts val="760"/>
              <a:buFont typeface="Arial"/>
              <a:buChar char="•"/>
              <a:defRPr sz="760"/>
            </a:lvl3pPr>
            <a:lvl4pPr indent="-271462" lvl="3" marL="1828800" algn="l">
              <a:spcBef>
                <a:spcPts val="135"/>
              </a:spcBef>
              <a:spcAft>
                <a:spcPts val="0"/>
              </a:spcAft>
              <a:buClr>
                <a:schemeClr val="dk1"/>
              </a:buClr>
              <a:buSzPts val="675"/>
              <a:buFont typeface="Arial"/>
              <a:buChar char="–"/>
              <a:defRPr sz="675"/>
            </a:lvl4pPr>
            <a:lvl5pPr indent="-271462" lvl="4" marL="2286000" algn="l">
              <a:spcBef>
                <a:spcPts val="135"/>
              </a:spcBef>
              <a:spcAft>
                <a:spcPts val="0"/>
              </a:spcAft>
              <a:buClr>
                <a:schemeClr val="dk1"/>
              </a:buClr>
              <a:buSzPts val="675"/>
              <a:buFont typeface="Arial"/>
              <a:buChar char="»"/>
              <a:defRPr sz="675"/>
            </a:lvl5pPr>
            <a:lvl6pPr indent="-271462" lvl="5" marL="2743200" algn="l">
              <a:spcBef>
                <a:spcPts val="135"/>
              </a:spcBef>
              <a:spcAft>
                <a:spcPts val="0"/>
              </a:spcAft>
              <a:buClr>
                <a:schemeClr val="dk1"/>
              </a:buClr>
              <a:buSzPts val="675"/>
              <a:buFont typeface="Arial"/>
              <a:buChar char="»"/>
              <a:defRPr sz="675"/>
            </a:lvl6pPr>
            <a:lvl7pPr indent="-271462" lvl="6" marL="3200400" algn="l">
              <a:spcBef>
                <a:spcPts val="135"/>
              </a:spcBef>
              <a:spcAft>
                <a:spcPts val="0"/>
              </a:spcAft>
              <a:buClr>
                <a:schemeClr val="dk1"/>
              </a:buClr>
              <a:buSzPts val="675"/>
              <a:buFont typeface="Arial"/>
              <a:buChar char="»"/>
              <a:defRPr sz="675"/>
            </a:lvl7pPr>
            <a:lvl8pPr indent="-271462" lvl="7" marL="3657600" algn="l">
              <a:spcBef>
                <a:spcPts val="135"/>
              </a:spcBef>
              <a:spcAft>
                <a:spcPts val="0"/>
              </a:spcAft>
              <a:buClr>
                <a:schemeClr val="dk1"/>
              </a:buClr>
              <a:buSzPts val="675"/>
              <a:buFont typeface="Arial"/>
              <a:buChar char="»"/>
              <a:defRPr sz="675"/>
            </a:lvl8pPr>
            <a:lvl9pPr indent="-271462" lvl="8" marL="4114800" algn="l">
              <a:spcBef>
                <a:spcPts val="135"/>
              </a:spcBef>
              <a:spcAft>
                <a:spcPts val="0"/>
              </a:spcAft>
              <a:buClr>
                <a:schemeClr val="dk1"/>
              </a:buClr>
              <a:buSzPts val="675"/>
              <a:buFont typeface="Arial"/>
              <a:buChar char="»"/>
              <a:defRPr sz="675"/>
            </a:lvl9pPr>
          </a:lstStyle>
          <a:p/>
        </p:txBody>
      </p:sp>
      <p:sp>
        <p:nvSpPr>
          <p:cNvPr id="128" name="Google Shape;128;p8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8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8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8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3" name="Google Shape;133;p8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8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8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6" name="Shape 136"/>
        <p:cNvGrpSpPr/>
        <p:nvPr/>
      </p:nvGrpSpPr>
      <p:grpSpPr>
        <a:xfrm>
          <a:off x="0" y="0"/>
          <a:ext cx="0" cy="0"/>
          <a:chOff x="0" y="0"/>
          <a:chExt cx="0" cy="0"/>
        </a:xfrm>
      </p:grpSpPr>
      <p:sp>
        <p:nvSpPr>
          <p:cNvPr id="137" name="Google Shape;137;p8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8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8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 name="Shape 22"/>
        <p:cNvGrpSpPr/>
        <p:nvPr/>
      </p:nvGrpSpPr>
      <p:grpSpPr>
        <a:xfrm>
          <a:off x="0" y="0"/>
          <a:ext cx="0" cy="0"/>
          <a:chOff x="0" y="0"/>
          <a:chExt cx="0" cy="0"/>
        </a:xfrm>
      </p:grpSpPr>
      <p:sp>
        <p:nvSpPr>
          <p:cNvPr id="23" name="Google Shape;23;p62"/>
          <p:cNvSpPr txBox="1"/>
          <p:nvPr>
            <p:ph type="ctrTitle"/>
          </p:nvPr>
        </p:nvSpPr>
        <p:spPr>
          <a:xfrm>
            <a:off x="685800" y="2130427"/>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4" name="Google Shape;24;p6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chemeClr val="dk1"/>
              </a:buClr>
              <a:buSzPts val="2400"/>
              <a:buFont typeface="Arial"/>
              <a:buNone/>
              <a:defRPr/>
            </a:lvl1pPr>
            <a:lvl2pPr lvl="1" algn="ctr">
              <a:spcBef>
                <a:spcPts val="420"/>
              </a:spcBef>
              <a:spcAft>
                <a:spcPts val="0"/>
              </a:spcAft>
              <a:buClr>
                <a:schemeClr val="dk1"/>
              </a:buClr>
              <a:buSzPts val="2100"/>
              <a:buFont typeface="Arial"/>
              <a:buNone/>
              <a:defRPr/>
            </a:lvl2pPr>
            <a:lvl3pPr lvl="2" algn="ctr">
              <a:spcBef>
                <a:spcPts val="360"/>
              </a:spcBef>
              <a:spcAft>
                <a:spcPts val="0"/>
              </a:spcAft>
              <a:buClr>
                <a:schemeClr val="dk1"/>
              </a:buClr>
              <a:buSzPts val="1800"/>
              <a:buFont typeface="Arial"/>
              <a:buNone/>
              <a:defRPr/>
            </a:lvl3pPr>
            <a:lvl4pPr lvl="3" algn="ctr">
              <a:spcBef>
                <a:spcPts val="300"/>
              </a:spcBef>
              <a:spcAft>
                <a:spcPts val="0"/>
              </a:spcAft>
              <a:buClr>
                <a:schemeClr val="dk1"/>
              </a:buClr>
              <a:buSzPts val="1500"/>
              <a:buFont typeface="Arial"/>
              <a:buNone/>
              <a:defRPr/>
            </a:lvl4pPr>
            <a:lvl5pPr lvl="4" algn="ctr">
              <a:spcBef>
                <a:spcPts val="300"/>
              </a:spcBef>
              <a:spcAft>
                <a:spcPts val="0"/>
              </a:spcAft>
              <a:buClr>
                <a:schemeClr val="dk1"/>
              </a:buClr>
              <a:buSzPts val="1500"/>
              <a:buFont typeface="Arial"/>
              <a:buNone/>
              <a:defRPr/>
            </a:lvl5pPr>
            <a:lvl6pPr lvl="5" algn="ctr">
              <a:spcBef>
                <a:spcPts val="300"/>
              </a:spcBef>
              <a:spcAft>
                <a:spcPts val="0"/>
              </a:spcAft>
              <a:buClr>
                <a:schemeClr val="dk1"/>
              </a:buClr>
              <a:buSzPts val="1500"/>
              <a:buFont typeface="Arial"/>
              <a:buNone/>
              <a:defRPr/>
            </a:lvl6pPr>
            <a:lvl7pPr lvl="6" algn="ctr">
              <a:spcBef>
                <a:spcPts val="300"/>
              </a:spcBef>
              <a:spcAft>
                <a:spcPts val="0"/>
              </a:spcAft>
              <a:buClr>
                <a:schemeClr val="dk1"/>
              </a:buClr>
              <a:buSzPts val="1500"/>
              <a:buFont typeface="Arial"/>
              <a:buNone/>
              <a:defRPr/>
            </a:lvl7pPr>
            <a:lvl8pPr lvl="7" algn="ctr">
              <a:spcBef>
                <a:spcPts val="300"/>
              </a:spcBef>
              <a:spcAft>
                <a:spcPts val="0"/>
              </a:spcAft>
              <a:buClr>
                <a:schemeClr val="dk1"/>
              </a:buClr>
              <a:buSzPts val="1500"/>
              <a:buFont typeface="Arial"/>
              <a:buNone/>
              <a:defRPr/>
            </a:lvl8pPr>
            <a:lvl9pPr lvl="8" algn="ctr">
              <a:spcBef>
                <a:spcPts val="300"/>
              </a:spcBef>
              <a:spcAft>
                <a:spcPts val="0"/>
              </a:spcAft>
              <a:buClr>
                <a:schemeClr val="dk1"/>
              </a:buClr>
              <a:buSzPts val="1500"/>
              <a:buFont typeface="Arial"/>
              <a:buNone/>
              <a:defRPr/>
            </a:lvl9pPr>
          </a:lstStyle>
          <a:p/>
        </p:txBody>
      </p:sp>
      <p:sp>
        <p:nvSpPr>
          <p:cNvPr id="25" name="Google Shape;25;p6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6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89"/>
          <p:cNvSpPr txBox="1"/>
          <p:nvPr>
            <p:ph type="title"/>
          </p:nvPr>
        </p:nvSpPr>
        <p:spPr>
          <a:xfrm>
            <a:off x="457202"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843"/>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2" name="Google Shape;142;p89"/>
          <p:cNvSpPr txBox="1"/>
          <p:nvPr>
            <p:ph idx="1" type="body"/>
          </p:nvPr>
        </p:nvSpPr>
        <p:spPr>
          <a:xfrm>
            <a:off x="3575050" y="273056"/>
            <a:ext cx="5111750" cy="5853113"/>
          </a:xfrm>
          <a:prstGeom prst="rect">
            <a:avLst/>
          </a:prstGeom>
          <a:noFill/>
          <a:ln>
            <a:noFill/>
          </a:ln>
        </p:spPr>
        <p:txBody>
          <a:bodyPr anchorCtr="0" anchor="t" bIns="45700" lIns="91425" spcFirstLastPara="1" rIns="91425" wrap="square" tIns="45700">
            <a:noAutofit/>
          </a:bodyPr>
          <a:lstStyle>
            <a:lvl1pPr indent="-314325" lvl="0" marL="457200" algn="l">
              <a:spcBef>
                <a:spcPts val="270"/>
              </a:spcBef>
              <a:spcAft>
                <a:spcPts val="0"/>
              </a:spcAft>
              <a:buClr>
                <a:schemeClr val="dk1"/>
              </a:buClr>
              <a:buSzPts val="1350"/>
              <a:buFont typeface="Arial"/>
              <a:buChar char="•"/>
              <a:defRPr sz="1350"/>
            </a:lvl1pPr>
            <a:lvl2pPr indent="-303593" lvl="1" marL="914400" algn="l">
              <a:spcBef>
                <a:spcPts val="236"/>
              </a:spcBef>
              <a:spcAft>
                <a:spcPts val="0"/>
              </a:spcAft>
              <a:buClr>
                <a:schemeClr val="dk1"/>
              </a:buClr>
              <a:buSzPts val="1181"/>
              <a:buFont typeface="Arial"/>
              <a:buChar char="–"/>
              <a:defRPr sz="1181"/>
            </a:lvl2pPr>
            <a:lvl3pPr indent="-292925" lvl="2" marL="1371600" algn="l">
              <a:spcBef>
                <a:spcPts val="203"/>
              </a:spcBef>
              <a:spcAft>
                <a:spcPts val="0"/>
              </a:spcAft>
              <a:buClr>
                <a:schemeClr val="dk1"/>
              </a:buClr>
              <a:buSzPts val="1013"/>
              <a:buFont typeface="Arial"/>
              <a:buChar char="•"/>
              <a:defRPr sz="1013"/>
            </a:lvl3pPr>
            <a:lvl4pPr indent="-282194" lvl="3" marL="1828800" algn="l">
              <a:spcBef>
                <a:spcPts val="169"/>
              </a:spcBef>
              <a:spcAft>
                <a:spcPts val="0"/>
              </a:spcAft>
              <a:buClr>
                <a:schemeClr val="dk1"/>
              </a:buClr>
              <a:buSzPts val="844"/>
              <a:buFont typeface="Arial"/>
              <a:buChar char="–"/>
              <a:defRPr sz="843"/>
            </a:lvl4pPr>
            <a:lvl5pPr indent="-282194" lvl="4" marL="2286000" algn="l">
              <a:spcBef>
                <a:spcPts val="169"/>
              </a:spcBef>
              <a:spcAft>
                <a:spcPts val="0"/>
              </a:spcAft>
              <a:buClr>
                <a:schemeClr val="dk1"/>
              </a:buClr>
              <a:buSzPts val="844"/>
              <a:buFont typeface="Arial"/>
              <a:buChar char="»"/>
              <a:defRPr sz="843"/>
            </a:lvl5pPr>
            <a:lvl6pPr indent="-282194" lvl="5" marL="2743200" algn="l">
              <a:spcBef>
                <a:spcPts val="169"/>
              </a:spcBef>
              <a:spcAft>
                <a:spcPts val="0"/>
              </a:spcAft>
              <a:buClr>
                <a:schemeClr val="dk1"/>
              </a:buClr>
              <a:buSzPts val="844"/>
              <a:buFont typeface="Arial"/>
              <a:buChar char="»"/>
              <a:defRPr sz="843"/>
            </a:lvl6pPr>
            <a:lvl7pPr indent="-282194" lvl="6" marL="3200400" algn="l">
              <a:spcBef>
                <a:spcPts val="169"/>
              </a:spcBef>
              <a:spcAft>
                <a:spcPts val="0"/>
              </a:spcAft>
              <a:buClr>
                <a:schemeClr val="dk1"/>
              </a:buClr>
              <a:buSzPts val="844"/>
              <a:buFont typeface="Arial"/>
              <a:buChar char="»"/>
              <a:defRPr sz="843"/>
            </a:lvl7pPr>
            <a:lvl8pPr indent="-282194" lvl="7" marL="3657600" algn="l">
              <a:spcBef>
                <a:spcPts val="169"/>
              </a:spcBef>
              <a:spcAft>
                <a:spcPts val="0"/>
              </a:spcAft>
              <a:buClr>
                <a:schemeClr val="dk1"/>
              </a:buClr>
              <a:buSzPts val="844"/>
              <a:buFont typeface="Arial"/>
              <a:buChar char="»"/>
              <a:defRPr sz="843"/>
            </a:lvl8pPr>
            <a:lvl9pPr indent="-282194" lvl="8" marL="4114800" algn="l">
              <a:spcBef>
                <a:spcPts val="169"/>
              </a:spcBef>
              <a:spcAft>
                <a:spcPts val="0"/>
              </a:spcAft>
              <a:buClr>
                <a:schemeClr val="dk1"/>
              </a:buClr>
              <a:buSzPts val="844"/>
              <a:buFont typeface="Arial"/>
              <a:buChar char="»"/>
              <a:defRPr sz="843"/>
            </a:lvl9pPr>
          </a:lstStyle>
          <a:p/>
        </p:txBody>
      </p:sp>
      <p:sp>
        <p:nvSpPr>
          <p:cNvPr id="143" name="Google Shape;143;p89"/>
          <p:cNvSpPr txBox="1"/>
          <p:nvPr>
            <p:ph idx="2" type="body"/>
          </p:nvPr>
        </p:nvSpPr>
        <p:spPr>
          <a:xfrm>
            <a:off x="457202" y="1435103"/>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118"/>
              </a:spcBef>
              <a:spcAft>
                <a:spcPts val="0"/>
              </a:spcAft>
              <a:buClr>
                <a:schemeClr val="dk1"/>
              </a:buClr>
              <a:buSzPts val="591"/>
              <a:buFont typeface="Arial"/>
              <a:buNone/>
              <a:defRPr sz="591"/>
            </a:lvl1pPr>
            <a:lvl2pPr indent="-228600" lvl="1" marL="914400" algn="l">
              <a:spcBef>
                <a:spcPts val="101"/>
              </a:spcBef>
              <a:spcAft>
                <a:spcPts val="0"/>
              </a:spcAft>
              <a:buClr>
                <a:schemeClr val="dk1"/>
              </a:buClr>
              <a:buSzPts val="506"/>
              <a:buFont typeface="Arial"/>
              <a:buNone/>
              <a:defRPr sz="506"/>
            </a:lvl2pPr>
            <a:lvl3pPr indent="-228600" lvl="2" marL="1371600" algn="l">
              <a:spcBef>
                <a:spcPts val="84"/>
              </a:spcBef>
              <a:spcAft>
                <a:spcPts val="0"/>
              </a:spcAft>
              <a:buClr>
                <a:schemeClr val="dk1"/>
              </a:buClr>
              <a:buSzPts val="422"/>
              <a:buFont typeface="Arial"/>
              <a:buNone/>
              <a:defRPr sz="421"/>
            </a:lvl3pPr>
            <a:lvl4pPr indent="-228600" lvl="3" marL="1828800" algn="l">
              <a:spcBef>
                <a:spcPts val="76"/>
              </a:spcBef>
              <a:spcAft>
                <a:spcPts val="0"/>
              </a:spcAft>
              <a:buClr>
                <a:schemeClr val="dk1"/>
              </a:buClr>
              <a:buSzPts val="380"/>
              <a:buFont typeface="Arial"/>
              <a:buNone/>
              <a:defRPr sz="380"/>
            </a:lvl4pPr>
            <a:lvl5pPr indent="-228600" lvl="4" marL="2286000" algn="l">
              <a:spcBef>
                <a:spcPts val="76"/>
              </a:spcBef>
              <a:spcAft>
                <a:spcPts val="0"/>
              </a:spcAft>
              <a:buClr>
                <a:schemeClr val="dk1"/>
              </a:buClr>
              <a:buSzPts val="380"/>
              <a:buFont typeface="Arial"/>
              <a:buNone/>
              <a:defRPr sz="380"/>
            </a:lvl5pPr>
            <a:lvl6pPr indent="-228600" lvl="5" marL="2743200" algn="l">
              <a:spcBef>
                <a:spcPts val="76"/>
              </a:spcBef>
              <a:spcAft>
                <a:spcPts val="0"/>
              </a:spcAft>
              <a:buClr>
                <a:schemeClr val="dk1"/>
              </a:buClr>
              <a:buSzPts val="380"/>
              <a:buFont typeface="Arial"/>
              <a:buNone/>
              <a:defRPr sz="380"/>
            </a:lvl6pPr>
            <a:lvl7pPr indent="-228600" lvl="6" marL="3200400" algn="l">
              <a:spcBef>
                <a:spcPts val="76"/>
              </a:spcBef>
              <a:spcAft>
                <a:spcPts val="0"/>
              </a:spcAft>
              <a:buClr>
                <a:schemeClr val="dk1"/>
              </a:buClr>
              <a:buSzPts val="380"/>
              <a:buFont typeface="Arial"/>
              <a:buNone/>
              <a:defRPr sz="380"/>
            </a:lvl7pPr>
            <a:lvl8pPr indent="-228600" lvl="7" marL="3657600" algn="l">
              <a:spcBef>
                <a:spcPts val="76"/>
              </a:spcBef>
              <a:spcAft>
                <a:spcPts val="0"/>
              </a:spcAft>
              <a:buClr>
                <a:schemeClr val="dk1"/>
              </a:buClr>
              <a:buSzPts val="380"/>
              <a:buFont typeface="Arial"/>
              <a:buNone/>
              <a:defRPr sz="380"/>
            </a:lvl8pPr>
            <a:lvl9pPr indent="-228600" lvl="8" marL="4114800" algn="l">
              <a:spcBef>
                <a:spcPts val="76"/>
              </a:spcBef>
              <a:spcAft>
                <a:spcPts val="0"/>
              </a:spcAft>
              <a:buClr>
                <a:schemeClr val="dk1"/>
              </a:buClr>
              <a:buSzPts val="380"/>
              <a:buFont typeface="Arial"/>
              <a:buNone/>
              <a:defRPr sz="380"/>
            </a:lvl9pPr>
          </a:lstStyle>
          <a:p/>
        </p:txBody>
      </p:sp>
      <p:sp>
        <p:nvSpPr>
          <p:cNvPr id="144" name="Google Shape;144;p8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8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8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p9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843"/>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9" name="Google Shape;149;p90"/>
          <p:cNvSpPr/>
          <p:nvPr>
            <p:ph idx="2" type="pic"/>
          </p:nvPr>
        </p:nvSpPr>
        <p:spPr>
          <a:xfrm>
            <a:off x="1792288" y="612775"/>
            <a:ext cx="5486400" cy="4114800"/>
          </a:xfrm>
          <a:prstGeom prst="rect">
            <a:avLst/>
          </a:prstGeom>
          <a:noFill/>
          <a:ln>
            <a:noFill/>
          </a:ln>
        </p:spPr>
      </p:sp>
      <p:sp>
        <p:nvSpPr>
          <p:cNvPr id="150" name="Google Shape;150;p9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118"/>
              </a:spcBef>
              <a:spcAft>
                <a:spcPts val="0"/>
              </a:spcAft>
              <a:buClr>
                <a:schemeClr val="dk1"/>
              </a:buClr>
              <a:buSzPts val="591"/>
              <a:buFont typeface="Arial"/>
              <a:buNone/>
              <a:defRPr sz="591"/>
            </a:lvl1pPr>
            <a:lvl2pPr indent="-228600" lvl="1" marL="914400" algn="l">
              <a:spcBef>
                <a:spcPts val="101"/>
              </a:spcBef>
              <a:spcAft>
                <a:spcPts val="0"/>
              </a:spcAft>
              <a:buClr>
                <a:schemeClr val="dk1"/>
              </a:buClr>
              <a:buSzPts val="506"/>
              <a:buFont typeface="Arial"/>
              <a:buNone/>
              <a:defRPr sz="506"/>
            </a:lvl2pPr>
            <a:lvl3pPr indent="-228600" lvl="2" marL="1371600" algn="l">
              <a:spcBef>
                <a:spcPts val="84"/>
              </a:spcBef>
              <a:spcAft>
                <a:spcPts val="0"/>
              </a:spcAft>
              <a:buClr>
                <a:schemeClr val="dk1"/>
              </a:buClr>
              <a:buSzPts val="422"/>
              <a:buFont typeface="Arial"/>
              <a:buNone/>
              <a:defRPr sz="421"/>
            </a:lvl3pPr>
            <a:lvl4pPr indent="-228600" lvl="3" marL="1828800" algn="l">
              <a:spcBef>
                <a:spcPts val="76"/>
              </a:spcBef>
              <a:spcAft>
                <a:spcPts val="0"/>
              </a:spcAft>
              <a:buClr>
                <a:schemeClr val="dk1"/>
              </a:buClr>
              <a:buSzPts val="380"/>
              <a:buFont typeface="Arial"/>
              <a:buNone/>
              <a:defRPr sz="380"/>
            </a:lvl4pPr>
            <a:lvl5pPr indent="-228600" lvl="4" marL="2286000" algn="l">
              <a:spcBef>
                <a:spcPts val="76"/>
              </a:spcBef>
              <a:spcAft>
                <a:spcPts val="0"/>
              </a:spcAft>
              <a:buClr>
                <a:schemeClr val="dk1"/>
              </a:buClr>
              <a:buSzPts val="380"/>
              <a:buFont typeface="Arial"/>
              <a:buNone/>
              <a:defRPr sz="380"/>
            </a:lvl5pPr>
            <a:lvl6pPr indent="-228600" lvl="5" marL="2743200" algn="l">
              <a:spcBef>
                <a:spcPts val="76"/>
              </a:spcBef>
              <a:spcAft>
                <a:spcPts val="0"/>
              </a:spcAft>
              <a:buClr>
                <a:schemeClr val="dk1"/>
              </a:buClr>
              <a:buSzPts val="380"/>
              <a:buFont typeface="Arial"/>
              <a:buNone/>
              <a:defRPr sz="380"/>
            </a:lvl6pPr>
            <a:lvl7pPr indent="-228600" lvl="6" marL="3200400" algn="l">
              <a:spcBef>
                <a:spcPts val="76"/>
              </a:spcBef>
              <a:spcAft>
                <a:spcPts val="0"/>
              </a:spcAft>
              <a:buClr>
                <a:schemeClr val="dk1"/>
              </a:buClr>
              <a:buSzPts val="380"/>
              <a:buFont typeface="Arial"/>
              <a:buNone/>
              <a:defRPr sz="380"/>
            </a:lvl7pPr>
            <a:lvl8pPr indent="-228600" lvl="7" marL="3657600" algn="l">
              <a:spcBef>
                <a:spcPts val="76"/>
              </a:spcBef>
              <a:spcAft>
                <a:spcPts val="0"/>
              </a:spcAft>
              <a:buClr>
                <a:schemeClr val="dk1"/>
              </a:buClr>
              <a:buSzPts val="380"/>
              <a:buFont typeface="Arial"/>
              <a:buNone/>
              <a:defRPr sz="380"/>
            </a:lvl8pPr>
            <a:lvl9pPr indent="-228600" lvl="8" marL="4114800" algn="l">
              <a:spcBef>
                <a:spcPts val="76"/>
              </a:spcBef>
              <a:spcAft>
                <a:spcPts val="0"/>
              </a:spcAft>
              <a:buClr>
                <a:schemeClr val="dk1"/>
              </a:buClr>
              <a:buSzPts val="380"/>
              <a:buFont typeface="Arial"/>
              <a:buNone/>
              <a:defRPr sz="380"/>
            </a:lvl9pPr>
          </a:lstStyle>
          <a:p/>
        </p:txBody>
      </p:sp>
      <p:sp>
        <p:nvSpPr>
          <p:cNvPr id="151" name="Google Shape;151;p9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9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9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p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6" name="Google Shape;156;p91"/>
          <p:cNvSpPr txBox="1"/>
          <p:nvPr>
            <p:ph idx="1" type="body"/>
          </p:nvPr>
        </p:nvSpPr>
        <p:spPr>
          <a:xfrm rot="5400000">
            <a:off x="2309019" y="-251612"/>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7" name="Google Shape;157;p9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9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9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p92"/>
          <p:cNvSpPr txBox="1"/>
          <p:nvPr>
            <p:ph type="title"/>
          </p:nvPr>
        </p:nvSpPr>
        <p:spPr>
          <a:xfrm rot="5400000">
            <a:off x="4732338" y="2171707"/>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2" name="Google Shape;162;p92"/>
          <p:cNvSpPr txBox="1"/>
          <p:nvPr>
            <p:ph idx="1" type="body"/>
          </p:nvPr>
        </p:nvSpPr>
        <p:spPr>
          <a:xfrm rot="5400000">
            <a:off x="541338" y="190506"/>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3" name="Google Shape;163;p9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9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9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166" name="Shape 166"/>
        <p:cNvGrpSpPr/>
        <p:nvPr/>
      </p:nvGrpSpPr>
      <p:grpSpPr>
        <a:xfrm>
          <a:off x="0" y="0"/>
          <a:ext cx="0" cy="0"/>
          <a:chOff x="0" y="0"/>
          <a:chExt cx="0" cy="0"/>
        </a:xfrm>
      </p:grpSpPr>
      <p:sp>
        <p:nvSpPr>
          <p:cNvPr id="167" name="Google Shape;167;p9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8" name="Google Shape;168;p93"/>
          <p:cNvSpPr txBox="1"/>
          <p:nvPr>
            <p:ph idx="1" type="body"/>
          </p:nvPr>
        </p:nvSpPr>
        <p:spPr>
          <a:xfrm>
            <a:off x="457200" y="1600206"/>
            <a:ext cx="4038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9" name="Google Shape;169;p93"/>
          <p:cNvSpPr txBox="1"/>
          <p:nvPr>
            <p:ph idx="2" type="body"/>
          </p:nvPr>
        </p:nvSpPr>
        <p:spPr>
          <a:xfrm>
            <a:off x="4648200" y="1600206"/>
            <a:ext cx="4038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0" name="Google Shape;170;p9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9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9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591">
                <a:solidFill>
                  <a:srgbClr val="000000"/>
                </a:solidFill>
                <a:latin typeface="Arial"/>
                <a:ea typeface="Arial"/>
                <a:cs typeface="Arial"/>
                <a:sym typeface="Arial"/>
              </a:defRPr>
            </a:lvl1pPr>
            <a:lvl2pPr indent="0" lvl="1" marL="0" marR="0" algn="r">
              <a:spcBef>
                <a:spcPts val="0"/>
              </a:spcBef>
              <a:buNone/>
              <a:defRPr sz="591">
                <a:solidFill>
                  <a:srgbClr val="000000"/>
                </a:solidFill>
                <a:latin typeface="Arial"/>
                <a:ea typeface="Arial"/>
                <a:cs typeface="Arial"/>
                <a:sym typeface="Arial"/>
              </a:defRPr>
            </a:lvl2pPr>
            <a:lvl3pPr indent="0" lvl="2" marL="0" marR="0" algn="r">
              <a:spcBef>
                <a:spcPts val="0"/>
              </a:spcBef>
              <a:buNone/>
              <a:defRPr sz="591">
                <a:solidFill>
                  <a:srgbClr val="000000"/>
                </a:solidFill>
                <a:latin typeface="Arial"/>
                <a:ea typeface="Arial"/>
                <a:cs typeface="Arial"/>
                <a:sym typeface="Arial"/>
              </a:defRPr>
            </a:lvl3pPr>
            <a:lvl4pPr indent="0" lvl="3" marL="0" marR="0" algn="r">
              <a:spcBef>
                <a:spcPts val="0"/>
              </a:spcBef>
              <a:buNone/>
              <a:defRPr sz="591">
                <a:solidFill>
                  <a:srgbClr val="000000"/>
                </a:solidFill>
                <a:latin typeface="Arial"/>
                <a:ea typeface="Arial"/>
                <a:cs typeface="Arial"/>
                <a:sym typeface="Arial"/>
              </a:defRPr>
            </a:lvl4pPr>
            <a:lvl5pPr indent="0" lvl="4" marL="0" marR="0" algn="r">
              <a:spcBef>
                <a:spcPts val="0"/>
              </a:spcBef>
              <a:buNone/>
              <a:defRPr sz="591">
                <a:solidFill>
                  <a:srgbClr val="000000"/>
                </a:solidFill>
                <a:latin typeface="Arial"/>
                <a:ea typeface="Arial"/>
                <a:cs typeface="Arial"/>
                <a:sym typeface="Arial"/>
              </a:defRPr>
            </a:lvl5pPr>
            <a:lvl6pPr indent="0" lvl="5" marL="0" marR="0" algn="r">
              <a:spcBef>
                <a:spcPts val="0"/>
              </a:spcBef>
              <a:buNone/>
              <a:defRPr sz="591">
                <a:solidFill>
                  <a:srgbClr val="000000"/>
                </a:solidFill>
                <a:latin typeface="Arial"/>
                <a:ea typeface="Arial"/>
                <a:cs typeface="Arial"/>
                <a:sym typeface="Arial"/>
              </a:defRPr>
            </a:lvl6pPr>
            <a:lvl7pPr indent="0" lvl="6" marL="0" marR="0" algn="r">
              <a:spcBef>
                <a:spcPts val="0"/>
              </a:spcBef>
              <a:buNone/>
              <a:defRPr sz="591">
                <a:solidFill>
                  <a:srgbClr val="000000"/>
                </a:solidFill>
                <a:latin typeface="Arial"/>
                <a:ea typeface="Arial"/>
                <a:cs typeface="Arial"/>
                <a:sym typeface="Arial"/>
              </a:defRPr>
            </a:lvl7pPr>
            <a:lvl8pPr indent="0" lvl="7" marL="0" marR="0" algn="r">
              <a:spcBef>
                <a:spcPts val="0"/>
              </a:spcBef>
              <a:buNone/>
              <a:defRPr sz="591">
                <a:solidFill>
                  <a:srgbClr val="000000"/>
                </a:solidFill>
                <a:latin typeface="Arial"/>
                <a:ea typeface="Arial"/>
                <a:cs typeface="Arial"/>
                <a:sym typeface="Arial"/>
              </a:defRPr>
            </a:lvl8pPr>
            <a:lvl9pPr indent="0" lvl="8" marL="0" marR="0" algn="r">
              <a:spcBef>
                <a:spcPts val="0"/>
              </a:spcBef>
              <a:buNone/>
              <a:defRPr sz="591">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9" name="Shape 179"/>
        <p:cNvGrpSpPr/>
        <p:nvPr/>
      </p:nvGrpSpPr>
      <p:grpSpPr>
        <a:xfrm>
          <a:off x="0" y="0"/>
          <a:ext cx="0" cy="0"/>
          <a:chOff x="0" y="0"/>
          <a:chExt cx="0" cy="0"/>
        </a:xfrm>
      </p:grpSpPr>
      <p:sp>
        <p:nvSpPr>
          <p:cNvPr id="180" name="Google Shape;180;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2" name="Google Shape;182;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5" name="Shape 185"/>
        <p:cNvGrpSpPr/>
        <p:nvPr/>
      </p:nvGrpSpPr>
      <p:grpSpPr>
        <a:xfrm>
          <a:off x="0" y="0"/>
          <a:ext cx="0" cy="0"/>
          <a:chOff x="0" y="0"/>
          <a:chExt cx="0" cy="0"/>
        </a:xfrm>
      </p:grpSpPr>
      <p:sp>
        <p:nvSpPr>
          <p:cNvPr id="186" name="Google Shape;186;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3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88" name="Google Shape;188;p3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89" name="Google Shape;189;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2" name="Shape 192"/>
        <p:cNvGrpSpPr/>
        <p:nvPr/>
      </p:nvGrpSpPr>
      <p:grpSpPr>
        <a:xfrm>
          <a:off x="0" y="0"/>
          <a:ext cx="0" cy="0"/>
          <a:chOff x="0" y="0"/>
          <a:chExt cx="0" cy="0"/>
        </a:xfrm>
      </p:grpSpPr>
      <p:sp>
        <p:nvSpPr>
          <p:cNvPr id="193" name="Google Shape;193;p4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4" name="Google Shape;194;p4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95" name="Google Shape;195;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8" name="Shape 198"/>
        <p:cNvGrpSpPr/>
        <p:nvPr/>
      </p:nvGrpSpPr>
      <p:grpSpPr>
        <a:xfrm>
          <a:off x="0" y="0"/>
          <a:ext cx="0" cy="0"/>
          <a:chOff x="0" y="0"/>
          <a:chExt cx="0" cy="0"/>
        </a:xfrm>
      </p:grpSpPr>
      <p:sp>
        <p:nvSpPr>
          <p:cNvPr id="199" name="Google Shape;199;p4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 name="Google Shape;200;p4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01" name="Google Shape;201;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04" name="Shape 204"/>
        <p:cNvGrpSpPr/>
        <p:nvPr/>
      </p:nvGrpSpPr>
      <p:grpSpPr>
        <a:xfrm>
          <a:off x="0" y="0"/>
          <a:ext cx="0" cy="0"/>
          <a:chOff x="0" y="0"/>
          <a:chExt cx="0" cy="0"/>
        </a:xfrm>
      </p:grpSpPr>
      <p:sp>
        <p:nvSpPr>
          <p:cNvPr id="205" name="Google Shape;205;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4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07" name="Google Shape;207;p4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08" name="Google Shape;208;p4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09" name="Google Shape;209;p4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10" name="Google Shape;210;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 name="Google Shape;30;p63"/>
          <p:cNvSpPr txBox="1"/>
          <p:nvPr>
            <p:ph idx="1" type="body"/>
          </p:nvPr>
        </p:nvSpPr>
        <p:spPr>
          <a:xfrm>
            <a:off x="457200" y="1600202"/>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1" name="Google Shape;31;p6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6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3" name="Shape 213"/>
        <p:cNvGrpSpPr/>
        <p:nvPr/>
      </p:nvGrpSpPr>
      <p:grpSpPr>
        <a:xfrm>
          <a:off x="0" y="0"/>
          <a:ext cx="0" cy="0"/>
          <a:chOff x="0" y="0"/>
          <a:chExt cx="0" cy="0"/>
        </a:xfrm>
      </p:grpSpPr>
      <p:sp>
        <p:nvSpPr>
          <p:cNvPr id="214" name="Google Shape;214;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 name="Google Shape;215;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8" name="Shape 218"/>
        <p:cNvGrpSpPr/>
        <p:nvPr/>
      </p:nvGrpSpPr>
      <p:grpSpPr>
        <a:xfrm>
          <a:off x="0" y="0"/>
          <a:ext cx="0" cy="0"/>
          <a:chOff x="0" y="0"/>
          <a:chExt cx="0" cy="0"/>
        </a:xfrm>
      </p:grpSpPr>
      <p:sp>
        <p:nvSpPr>
          <p:cNvPr id="219" name="Google Shape;219;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1" name="Google Shape;221;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22" name="Shape 222"/>
        <p:cNvGrpSpPr/>
        <p:nvPr/>
      </p:nvGrpSpPr>
      <p:grpSpPr>
        <a:xfrm>
          <a:off x="0" y="0"/>
          <a:ext cx="0" cy="0"/>
          <a:chOff x="0" y="0"/>
          <a:chExt cx="0" cy="0"/>
        </a:xfrm>
      </p:grpSpPr>
      <p:sp>
        <p:nvSpPr>
          <p:cNvPr id="223" name="Google Shape;223;p4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4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225" name="Google Shape;225;p4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26" name="Google Shape;226;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29" name="Shape 229"/>
        <p:cNvGrpSpPr/>
        <p:nvPr/>
      </p:nvGrpSpPr>
      <p:grpSpPr>
        <a:xfrm>
          <a:off x="0" y="0"/>
          <a:ext cx="0" cy="0"/>
          <a:chOff x="0" y="0"/>
          <a:chExt cx="0" cy="0"/>
        </a:xfrm>
      </p:grpSpPr>
      <p:sp>
        <p:nvSpPr>
          <p:cNvPr id="230" name="Google Shape;230;p4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49"/>
          <p:cNvSpPr/>
          <p:nvPr>
            <p:ph idx="2" type="pic"/>
          </p:nvPr>
        </p:nvSpPr>
        <p:spPr>
          <a:xfrm>
            <a:off x="1792288" y="612775"/>
            <a:ext cx="5486400" cy="4114800"/>
          </a:xfrm>
          <a:prstGeom prst="rect">
            <a:avLst/>
          </a:prstGeom>
          <a:noFill/>
          <a:ln>
            <a:noFill/>
          </a:ln>
        </p:spPr>
      </p:sp>
      <p:sp>
        <p:nvSpPr>
          <p:cNvPr id="232" name="Google Shape;232;p4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33" name="Google Shape;233;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36" name="Shape 236"/>
        <p:cNvGrpSpPr/>
        <p:nvPr/>
      </p:nvGrpSpPr>
      <p:grpSpPr>
        <a:xfrm>
          <a:off x="0" y="0"/>
          <a:ext cx="0" cy="0"/>
          <a:chOff x="0" y="0"/>
          <a:chExt cx="0" cy="0"/>
        </a:xfrm>
      </p:grpSpPr>
      <p:sp>
        <p:nvSpPr>
          <p:cNvPr id="237" name="Google Shape;237;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39" name="Google Shape;239;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42" name="Shape 242"/>
        <p:cNvGrpSpPr/>
        <p:nvPr/>
      </p:nvGrpSpPr>
      <p:grpSpPr>
        <a:xfrm>
          <a:off x="0" y="0"/>
          <a:ext cx="0" cy="0"/>
          <a:chOff x="0" y="0"/>
          <a:chExt cx="0" cy="0"/>
        </a:xfrm>
      </p:grpSpPr>
      <p:sp>
        <p:nvSpPr>
          <p:cNvPr id="243" name="Google Shape;243;p5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5" name="Google Shape;245;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4" name="Shape 254"/>
        <p:cNvGrpSpPr/>
        <p:nvPr/>
      </p:nvGrpSpPr>
      <p:grpSpPr>
        <a:xfrm>
          <a:off x="0" y="0"/>
          <a:ext cx="0" cy="0"/>
          <a:chOff x="0" y="0"/>
          <a:chExt cx="0" cy="0"/>
        </a:xfrm>
      </p:grpSpPr>
      <p:sp>
        <p:nvSpPr>
          <p:cNvPr id="255" name="Google Shape;255;p3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3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57" name="Google Shape;257;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8" name="Google Shape;258;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0" name="Shape 260"/>
        <p:cNvGrpSpPr/>
        <p:nvPr/>
      </p:nvGrpSpPr>
      <p:grpSpPr>
        <a:xfrm>
          <a:off x="0" y="0"/>
          <a:ext cx="0" cy="0"/>
          <a:chOff x="0" y="0"/>
          <a:chExt cx="0" cy="0"/>
        </a:xfrm>
      </p:grpSpPr>
      <p:sp>
        <p:nvSpPr>
          <p:cNvPr id="261" name="Google Shape;261;p52"/>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2" name="Google Shape;262;p5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63" name="Google Shape;263;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5" name="Google Shape;265;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6" name="Shape 266"/>
        <p:cNvGrpSpPr/>
        <p:nvPr/>
      </p:nvGrpSpPr>
      <p:grpSpPr>
        <a:xfrm>
          <a:off x="0" y="0"/>
          <a:ext cx="0" cy="0"/>
          <a:chOff x="0" y="0"/>
          <a:chExt cx="0" cy="0"/>
        </a:xfrm>
      </p:grpSpPr>
      <p:sp>
        <p:nvSpPr>
          <p:cNvPr id="267" name="Google Shape;267;p5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8" name="Google Shape;268;p5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269" name="Google Shape;269;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2" name="Shape 272"/>
        <p:cNvGrpSpPr/>
        <p:nvPr/>
      </p:nvGrpSpPr>
      <p:grpSpPr>
        <a:xfrm>
          <a:off x="0" y="0"/>
          <a:ext cx="0" cy="0"/>
          <a:chOff x="0" y="0"/>
          <a:chExt cx="0" cy="0"/>
        </a:xfrm>
      </p:grpSpPr>
      <p:sp>
        <p:nvSpPr>
          <p:cNvPr id="273" name="Google Shape;273;p5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5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75" name="Google Shape;275;p5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76" name="Google Shape;276;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64"/>
          <p:cNvSpPr txBox="1"/>
          <p:nvPr>
            <p:ph type="title"/>
          </p:nvPr>
        </p:nvSpPr>
        <p:spPr>
          <a:xfrm>
            <a:off x="722313" y="4406902"/>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3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6" name="Google Shape;36;p6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300"/>
              </a:spcBef>
              <a:spcAft>
                <a:spcPts val="0"/>
              </a:spcAft>
              <a:buClr>
                <a:schemeClr val="dk1"/>
              </a:buClr>
              <a:buSzPts val="1500"/>
              <a:buFont typeface="Arial"/>
              <a:buNone/>
              <a:defRPr sz="1500"/>
            </a:lvl1pPr>
            <a:lvl2pPr indent="-228600" lvl="1" marL="914400" algn="l">
              <a:spcBef>
                <a:spcPts val="270"/>
              </a:spcBef>
              <a:spcAft>
                <a:spcPts val="0"/>
              </a:spcAft>
              <a:buClr>
                <a:schemeClr val="dk1"/>
              </a:buClr>
              <a:buSzPts val="1350"/>
              <a:buFont typeface="Arial"/>
              <a:buNone/>
              <a:defRPr sz="1350"/>
            </a:lvl2pPr>
            <a:lvl3pPr indent="-228600" lvl="2" marL="1371600" algn="l">
              <a:spcBef>
                <a:spcPts val="240"/>
              </a:spcBef>
              <a:spcAft>
                <a:spcPts val="0"/>
              </a:spcAft>
              <a:buClr>
                <a:schemeClr val="dk1"/>
              </a:buClr>
              <a:buSzPts val="1200"/>
              <a:buFont typeface="Arial"/>
              <a:buNone/>
              <a:defRPr sz="1200"/>
            </a:lvl3pPr>
            <a:lvl4pPr indent="-228600" lvl="3" marL="1828800" algn="l">
              <a:spcBef>
                <a:spcPts val="210"/>
              </a:spcBef>
              <a:spcAft>
                <a:spcPts val="0"/>
              </a:spcAft>
              <a:buClr>
                <a:schemeClr val="dk1"/>
              </a:buClr>
              <a:buSzPts val="1050"/>
              <a:buFont typeface="Arial"/>
              <a:buNone/>
              <a:defRPr sz="1050"/>
            </a:lvl4pPr>
            <a:lvl5pPr indent="-228600" lvl="4" marL="2286000" algn="l">
              <a:spcBef>
                <a:spcPts val="210"/>
              </a:spcBef>
              <a:spcAft>
                <a:spcPts val="0"/>
              </a:spcAft>
              <a:buClr>
                <a:schemeClr val="dk1"/>
              </a:buClr>
              <a:buSzPts val="1050"/>
              <a:buFont typeface="Arial"/>
              <a:buNone/>
              <a:defRPr sz="1050"/>
            </a:lvl5pPr>
            <a:lvl6pPr indent="-228600" lvl="5" marL="2743200" algn="l">
              <a:spcBef>
                <a:spcPts val="210"/>
              </a:spcBef>
              <a:spcAft>
                <a:spcPts val="0"/>
              </a:spcAft>
              <a:buClr>
                <a:schemeClr val="dk1"/>
              </a:buClr>
              <a:buSzPts val="1050"/>
              <a:buFont typeface="Arial"/>
              <a:buNone/>
              <a:defRPr sz="1050"/>
            </a:lvl6pPr>
            <a:lvl7pPr indent="-228600" lvl="6" marL="3200400" algn="l">
              <a:spcBef>
                <a:spcPts val="210"/>
              </a:spcBef>
              <a:spcAft>
                <a:spcPts val="0"/>
              </a:spcAft>
              <a:buClr>
                <a:schemeClr val="dk1"/>
              </a:buClr>
              <a:buSzPts val="1050"/>
              <a:buFont typeface="Arial"/>
              <a:buNone/>
              <a:defRPr sz="1050"/>
            </a:lvl7pPr>
            <a:lvl8pPr indent="-228600" lvl="7" marL="3657600" algn="l">
              <a:spcBef>
                <a:spcPts val="210"/>
              </a:spcBef>
              <a:spcAft>
                <a:spcPts val="0"/>
              </a:spcAft>
              <a:buClr>
                <a:schemeClr val="dk1"/>
              </a:buClr>
              <a:buSzPts val="1050"/>
              <a:buFont typeface="Arial"/>
              <a:buNone/>
              <a:defRPr sz="1050"/>
            </a:lvl8pPr>
            <a:lvl9pPr indent="-228600" lvl="8" marL="4114800" algn="l">
              <a:spcBef>
                <a:spcPts val="210"/>
              </a:spcBef>
              <a:spcAft>
                <a:spcPts val="0"/>
              </a:spcAft>
              <a:buClr>
                <a:schemeClr val="dk1"/>
              </a:buClr>
              <a:buSzPts val="1050"/>
              <a:buFont typeface="Arial"/>
              <a:buNone/>
              <a:defRPr sz="1050"/>
            </a:lvl9pPr>
          </a:lstStyle>
          <a:p/>
        </p:txBody>
      </p:sp>
      <p:sp>
        <p:nvSpPr>
          <p:cNvPr id="37" name="Google Shape;37;p6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79" name="Shape 279"/>
        <p:cNvGrpSpPr/>
        <p:nvPr/>
      </p:nvGrpSpPr>
      <p:grpSpPr>
        <a:xfrm>
          <a:off x="0" y="0"/>
          <a:ext cx="0" cy="0"/>
          <a:chOff x="0" y="0"/>
          <a:chExt cx="0" cy="0"/>
        </a:xfrm>
      </p:grpSpPr>
      <p:sp>
        <p:nvSpPr>
          <p:cNvPr id="280" name="Google Shape;280;p5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5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282" name="Google Shape;282;p5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83" name="Google Shape;283;p5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284" name="Google Shape;284;p5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85" name="Google Shape;285;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6" name="Google Shape;286;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7" name="Google Shape;287;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8" name="Shape 288"/>
        <p:cNvGrpSpPr/>
        <p:nvPr/>
      </p:nvGrpSpPr>
      <p:grpSpPr>
        <a:xfrm>
          <a:off x="0" y="0"/>
          <a:ext cx="0" cy="0"/>
          <a:chOff x="0" y="0"/>
          <a:chExt cx="0" cy="0"/>
        </a:xfrm>
      </p:grpSpPr>
      <p:sp>
        <p:nvSpPr>
          <p:cNvPr id="289" name="Google Shape;289;p5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0" name="Google Shape;290;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2" name="Google Shape;292;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3" name="Shape 293"/>
        <p:cNvGrpSpPr/>
        <p:nvPr/>
      </p:nvGrpSpPr>
      <p:grpSpPr>
        <a:xfrm>
          <a:off x="0" y="0"/>
          <a:ext cx="0" cy="0"/>
          <a:chOff x="0" y="0"/>
          <a:chExt cx="0" cy="0"/>
        </a:xfrm>
      </p:grpSpPr>
      <p:sp>
        <p:nvSpPr>
          <p:cNvPr id="294" name="Google Shape;294;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97" name="Shape 297"/>
        <p:cNvGrpSpPr/>
        <p:nvPr/>
      </p:nvGrpSpPr>
      <p:grpSpPr>
        <a:xfrm>
          <a:off x="0" y="0"/>
          <a:ext cx="0" cy="0"/>
          <a:chOff x="0" y="0"/>
          <a:chExt cx="0" cy="0"/>
        </a:xfrm>
      </p:grpSpPr>
      <p:sp>
        <p:nvSpPr>
          <p:cNvPr id="298" name="Google Shape;298;p5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9" name="Google Shape;299;p5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300" name="Google Shape;300;p5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301" name="Google Shape;301;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2" name="Google Shape;302;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3" name="Google Shape;303;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04" name="Shape 304"/>
        <p:cNvGrpSpPr/>
        <p:nvPr/>
      </p:nvGrpSpPr>
      <p:grpSpPr>
        <a:xfrm>
          <a:off x="0" y="0"/>
          <a:ext cx="0" cy="0"/>
          <a:chOff x="0" y="0"/>
          <a:chExt cx="0" cy="0"/>
        </a:xfrm>
      </p:grpSpPr>
      <p:sp>
        <p:nvSpPr>
          <p:cNvPr id="305" name="Google Shape;305;p5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6" name="Google Shape;306;p59"/>
          <p:cNvSpPr/>
          <p:nvPr>
            <p:ph idx="2" type="pic"/>
          </p:nvPr>
        </p:nvSpPr>
        <p:spPr>
          <a:xfrm>
            <a:off x="3887391" y="987426"/>
            <a:ext cx="4629150" cy="4873625"/>
          </a:xfrm>
          <a:prstGeom prst="rect">
            <a:avLst/>
          </a:prstGeom>
          <a:noFill/>
          <a:ln>
            <a:noFill/>
          </a:ln>
        </p:spPr>
      </p:sp>
      <p:sp>
        <p:nvSpPr>
          <p:cNvPr id="307" name="Google Shape;307;p5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308" name="Google Shape;308;p5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9" name="Google Shape;309;p5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0" name="Google Shape;310;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11" name="Shape 311"/>
        <p:cNvGrpSpPr/>
        <p:nvPr/>
      </p:nvGrpSpPr>
      <p:grpSpPr>
        <a:xfrm>
          <a:off x="0" y="0"/>
          <a:ext cx="0" cy="0"/>
          <a:chOff x="0" y="0"/>
          <a:chExt cx="0" cy="0"/>
        </a:xfrm>
      </p:grpSpPr>
      <p:sp>
        <p:nvSpPr>
          <p:cNvPr id="312" name="Google Shape;312;p6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6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14" name="Google Shape;314;p6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5" name="Google Shape;315;p6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6" name="Google Shape;316;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17" name="Shape 317"/>
        <p:cNvGrpSpPr/>
        <p:nvPr/>
      </p:nvGrpSpPr>
      <p:grpSpPr>
        <a:xfrm>
          <a:off x="0" y="0"/>
          <a:ext cx="0" cy="0"/>
          <a:chOff x="0" y="0"/>
          <a:chExt cx="0" cy="0"/>
        </a:xfrm>
      </p:grpSpPr>
      <p:sp>
        <p:nvSpPr>
          <p:cNvPr id="318" name="Google Shape;318;p61"/>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9" name="Google Shape;319;p61"/>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20" name="Google Shape;320;p6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1" name="Google Shape;321;p6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2" name="Google Shape;322;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9" name="Shape 329"/>
        <p:cNvGrpSpPr/>
        <p:nvPr/>
      </p:nvGrpSpPr>
      <p:grpSpPr>
        <a:xfrm>
          <a:off x="0" y="0"/>
          <a:ext cx="0" cy="0"/>
          <a:chOff x="0" y="0"/>
          <a:chExt cx="0" cy="0"/>
        </a:xfrm>
      </p:grpSpPr>
      <p:sp>
        <p:nvSpPr>
          <p:cNvPr id="330" name="Google Shape;330;p4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1" name="Google Shape;331;p4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32" name="Google Shape;332;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3" name="Google Shape;333;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4" name="Google Shape;334;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35" name="Shape 335"/>
        <p:cNvGrpSpPr/>
        <p:nvPr/>
      </p:nvGrpSpPr>
      <p:grpSpPr>
        <a:xfrm>
          <a:off x="0" y="0"/>
          <a:ext cx="0" cy="0"/>
          <a:chOff x="0" y="0"/>
          <a:chExt cx="0" cy="0"/>
        </a:xfrm>
      </p:grpSpPr>
      <p:sp>
        <p:nvSpPr>
          <p:cNvPr id="336" name="Google Shape;336;p94"/>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7" name="Google Shape;337;p9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338" name="Google Shape;338;p9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9" name="Google Shape;339;p9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0" name="Google Shape;340;p9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1" name="Shape 341"/>
        <p:cNvGrpSpPr/>
        <p:nvPr/>
      </p:nvGrpSpPr>
      <p:grpSpPr>
        <a:xfrm>
          <a:off x="0" y="0"/>
          <a:ext cx="0" cy="0"/>
          <a:chOff x="0" y="0"/>
          <a:chExt cx="0" cy="0"/>
        </a:xfrm>
      </p:grpSpPr>
      <p:sp>
        <p:nvSpPr>
          <p:cNvPr id="342" name="Google Shape;342;p95"/>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3" name="Google Shape;343;p95"/>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44" name="Google Shape;344;p9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5" name="Google Shape;345;p9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9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 name="Google Shape;42;p6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360"/>
              </a:spcBef>
              <a:spcAft>
                <a:spcPts val="0"/>
              </a:spcAft>
              <a:buClr>
                <a:schemeClr val="dk1"/>
              </a:buClr>
              <a:buSzPts val="1800"/>
              <a:buFont typeface="Arial"/>
              <a:buNone/>
              <a:defRPr b="1" sz="1800"/>
            </a:lvl1pPr>
            <a:lvl2pPr indent="-228600" lvl="1" marL="914400" algn="l">
              <a:spcBef>
                <a:spcPts val="300"/>
              </a:spcBef>
              <a:spcAft>
                <a:spcPts val="0"/>
              </a:spcAft>
              <a:buClr>
                <a:schemeClr val="dk1"/>
              </a:buClr>
              <a:buSzPts val="1500"/>
              <a:buFont typeface="Arial"/>
              <a:buNone/>
              <a:defRPr b="1" sz="1500"/>
            </a:lvl2pPr>
            <a:lvl3pPr indent="-228600" lvl="2" marL="1371600" algn="l">
              <a:spcBef>
                <a:spcPts val="270"/>
              </a:spcBef>
              <a:spcAft>
                <a:spcPts val="0"/>
              </a:spcAft>
              <a:buClr>
                <a:schemeClr val="dk1"/>
              </a:buClr>
              <a:buSzPts val="1350"/>
              <a:buFont typeface="Arial"/>
              <a:buNone/>
              <a:defRPr b="1" sz="1350"/>
            </a:lvl3pPr>
            <a:lvl4pPr indent="-228600" lvl="3" marL="1828800" algn="l">
              <a:spcBef>
                <a:spcPts val="240"/>
              </a:spcBef>
              <a:spcAft>
                <a:spcPts val="0"/>
              </a:spcAft>
              <a:buClr>
                <a:schemeClr val="dk1"/>
              </a:buClr>
              <a:buSzPts val="1200"/>
              <a:buFont typeface="Arial"/>
              <a:buNone/>
              <a:defRPr b="1" sz="1200"/>
            </a:lvl4pPr>
            <a:lvl5pPr indent="-228600" lvl="4" marL="2286000" algn="l">
              <a:spcBef>
                <a:spcPts val="240"/>
              </a:spcBef>
              <a:spcAft>
                <a:spcPts val="0"/>
              </a:spcAft>
              <a:buClr>
                <a:schemeClr val="dk1"/>
              </a:buClr>
              <a:buSzPts val="1200"/>
              <a:buFont typeface="Arial"/>
              <a:buNone/>
              <a:defRPr b="1" sz="1200"/>
            </a:lvl5pPr>
            <a:lvl6pPr indent="-228600" lvl="5" marL="2743200" algn="l">
              <a:spcBef>
                <a:spcPts val="240"/>
              </a:spcBef>
              <a:spcAft>
                <a:spcPts val="0"/>
              </a:spcAft>
              <a:buClr>
                <a:schemeClr val="dk1"/>
              </a:buClr>
              <a:buSzPts val="1200"/>
              <a:buFont typeface="Arial"/>
              <a:buNone/>
              <a:defRPr b="1" sz="1200"/>
            </a:lvl6pPr>
            <a:lvl7pPr indent="-228600" lvl="6" marL="3200400" algn="l">
              <a:spcBef>
                <a:spcPts val="240"/>
              </a:spcBef>
              <a:spcAft>
                <a:spcPts val="0"/>
              </a:spcAft>
              <a:buClr>
                <a:schemeClr val="dk1"/>
              </a:buClr>
              <a:buSzPts val="1200"/>
              <a:buFont typeface="Arial"/>
              <a:buNone/>
              <a:defRPr b="1" sz="1200"/>
            </a:lvl7pPr>
            <a:lvl8pPr indent="-228600" lvl="7" marL="3657600" algn="l">
              <a:spcBef>
                <a:spcPts val="240"/>
              </a:spcBef>
              <a:spcAft>
                <a:spcPts val="0"/>
              </a:spcAft>
              <a:buClr>
                <a:schemeClr val="dk1"/>
              </a:buClr>
              <a:buSzPts val="1200"/>
              <a:buFont typeface="Arial"/>
              <a:buNone/>
              <a:defRPr b="1" sz="1200"/>
            </a:lvl8pPr>
            <a:lvl9pPr indent="-228600" lvl="8" marL="4114800" algn="l">
              <a:spcBef>
                <a:spcPts val="240"/>
              </a:spcBef>
              <a:spcAft>
                <a:spcPts val="0"/>
              </a:spcAft>
              <a:buClr>
                <a:schemeClr val="dk1"/>
              </a:buClr>
              <a:buSzPts val="1200"/>
              <a:buFont typeface="Arial"/>
              <a:buNone/>
              <a:defRPr b="1" sz="1200"/>
            </a:lvl9pPr>
          </a:lstStyle>
          <a:p/>
        </p:txBody>
      </p:sp>
      <p:sp>
        <p:nvSpPr>
          <p:cNvPr id="43" name="Google Shape;43;p6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Font typeface="Arial"/>
              <a:buChar char="•"/>
              <a:defRPr sz="1800"/>
            </a:lvl1pPr>
            <a:lvl2pPr indent="-323850" lvl="1" marL="914400" algn="l">
              <a:spcBef>
                <a:spcPts val="300"/>
              </a:spcBef>
              <a:spcAft>
                <a:spcPts val="0"/>
              </a:spcAft>
              <a:buClr>
                <a:schemeClr val="dk1"/>
              </a:buClr>
              <a:buSzPts val="1500"/>
              <a:buFont typeface="Arial"/>
              <a:buChar char="–"/>
              <a:defRPr sz="1500"/>
            </a:lvl2pPr>
            <a:lvl3pPr indent="-314325" lvl="2" marL="1371600" algn="l">
              <a:spcBef>
                <a:spcPts val="270"/>
              </a:spcBef>
              <a:spcAft>
                <a:spcPts val="0"/>
              </a:spcAft>
              <a:buClr>
                <a:schemeClr val="dk1"/>
              </a:buClr>
              <a:buSzPts val="1350"/>
              <a:buFont typeface="Arial"/>
              <a:buChar char="•"/>
              <a:defRPr sz="1350"/>
            </a:lvl3pPr>
            <a:lvl4pPr indent="-304800" lvl="3" marL="1828800" algn="l">
              <a:spcBef>
                <a:spcPts val="240"/>
              </a:spcBef>
              <a:spcAft>
                <a:spcPts val="0"/>
              </a:spcAft>
              <a:buClr>
                <a:schemeClr val="dk1"/>
              </a:buClr>
              <a:buSzPts val="1200"/>
              <a:buFont typeface="Arial"/>
              <a:buChar char="–"/>
              <a:defRPr sz="1200"/>
            </a:lvl4pPr>
            <a:lvl5pPr indent="-304800" lvl="4" marL="2286000" algn="l">
              <a:spcBef>
                <a:spcPts val="240"/>
              </a:spcBef>
              <a:spcAft>
                <a:spcPts val="0"/>
              </a:spcAft>
              <a:buClr>
                <a:schemeClr val="dk1"/>
              </a:buClr>
              <a:buSzPts val="1200"/>
              <a:buFont typeface="Arial"/>
              <a:buChar char="»"/>
              <a:defRPr sz="1200"/>
            </a:lvl5pPr>
            <a:lvl6pPr indent="-304800" lvl="5" marL="2743200" algn="l">
              <a:spcBef>
                <a:spcPts val="240"/>
              </a:spcBef>
              <a:spcAft>
                <a:spcPts val="0"/>
              </a:spcAft>
              <a:buClr>
                <a:schemeClr val="dk1"/>
              </a:buClr>
              <a:buSzPts val="1200"/>
              <a:buFont typeface="Arial"/>
              <a:buChar char="»"/>
              <a:defRPr sz="1200"/>
            </a:lvl6pPr>
            <a:lvl7pPr indent="-304800" lvl="6" marL="3200400" algn="l">
              <a:spcBef>
                <a:spcPts val="240"/>
              </a:spcBef>
              <a:spcAft>
                <a:spcPts val="0"/>
              </a:spcAft>
              <a:buClr>
                <a:schemeClr val="dk1"/>
              </a:buClr>
              <a:buSzPts val="1200"/>
              <a:buFont typeface="Arial"/>
              <a:buChar char="»"/>
              <a:defRPr sz="1200"/>
            </a:lvl7pPr>
            <a:lvl8pPr indent="-304800" lvl="7" marL="3657600" algn="l">
              <a:spcBef>
                <a:spcPts val="240"/>
              </a:spcBef>
              <a:spcAft>
                <a:spcPts val="0"/>
              </a:spcAft>
              <a:buClr>
                <a:schemeClr val="dk1"/>
              </a:buClr>
              <a:buSzPts val="1200"/>
              <a:buFont typeface="Arial"/>
              <a:buChar char="»"/>
              <a:defRPr sz="1200"/>
            </a:lvl8pPr>
            <a:lvl9pPr indent="-304800" lvl="8" marL="4114800" algn="l">
              <a:spcBef>
                <a:spcPts val="240"/>
              </a:spcBef>
              <a:spcAft>
                <a:spcPts val="0"/>
              </a:spcAft>
              <a:buClr>
                <a:schemeClr val="dk1"/>
              </a:buClr>
              <a:buSzPts val="1200"/>
              <a:buFont typeface="Arial"/>
              <a:buChar char="»"/>
              <a:defRPr sz="1200"/>
            </a:lvl9pPr>
          </a:lstStyle>
          <a:p/>
        </p:txBody>
      </p:sp>
      <p:sp>
        <p:nvSpPr>
          <p:cNvPr id="44" name="Google Shape;44;p65"/>
          <p:cNvSpPr txBox="1"/>
          <p:nvPr>
            <p:ph idx="3" type="body"/>
          </p:nvPr>
        </p:nvSpPr>
        <p:spPr>
          <a:xfrm>
            <a:off x="4645026"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360"/>
              </a:spcBef>
              <a:spcAft>
                <a:spcPts val="0"/>
              </a:spcAft>
              <a:buClr>
                <a:schemeClr val="dk1"/>
              </a:buClr>
              <a:buSzPts val="1800"/>
              <a:buFont typeface="Arial"/>
              <a:buNone/>
              <a:defRPr b="1" sz="1800"/>
            </a:lvl1pPr>
            <a:lvl2pPr indent="-228600" lvl="1" marL="914400" algn="l">
              <a:spcBef>
                <a:spcPts val="300"/>
              </a:spcBef>
              <a:spcAft>
                <a:spcPts val="0"/>
              </a:spcAft>
              <a:buClr>
                <a:schemeClr val="dk1"/>
              </a:buClr>
              <a:buSzPts val="1500"/>
              <a:buFont typeface="Arial"/>
              <a:buNone/>
              <a:defRPr b="1" sz="1500"/>
            </a:lvl2pPr>
            <a:lvl3pPr indent="-228600" lvl="2" marL="1371600" algn="l">
              <a:spcBef>
                <a:spcPts val="270"/>
              </a:spcBef>
              <a:spcAft>
                <a:spcPts val="0"/>
              </a:spcAft>
              <a:buClr>
                <a:schemeClr val="dk1"/>
              </a:buClr>
              <a:buSzPts val="1350"/>
              <a:buFont typeface="Arial"/>
              <a:buNone/>
              <a:defRPr b="1" sz="1350"/>
            </a:lvl3pPr>
            <a:lvl4pPr indent="-228600" lvl="3" marL="1828800" algn="l">
              <a:spcBef>
                <a:spcPts val="240"/>
              </a:spcBef>
              <a:spcAft>
                <a:spcPts val="0"/>
              </a:spcAft>
              <a:buClr>
                <a:schemeClr val="dk1"/>
              </a:buClr>
              <a:buSzPts val="1200"/>
              <a:buFont typeface="Arial"/>
              <a:buNone/>
              <a:defRPr b="1" sz="1200"/>
            </a:lvl4pPr>
            <a:lvl5pPr indent="-228600" lvl="4" marL="2286000" algn="l">
              <a:spcBef>
                <a:spcPts val="240"/>
              </a:spcBef>
              <a:spcAft>
                <a:spcPts val="0"/>
              </a:spcAft>
              <a:buClr>
                <a:schemeClr val="dk1"/>
              </a:buClr>
              <a:buSzPts val="1200"/>
              <a:buFont typeface="Arial"/>
              <a:buNone/>
              <a:defRPr b="1" sz="1200"/>
            </a:lvl5pPr>
            <a:lvl6pPr indent="-228600" lvl="5" marL="2743200" algn="l">
              <a:spcBef>
                <a:spcPts val="240"/>
              </a:spcBef>
              <a:spcAft>
                <a:spcPts val="0"/>
              </a:spcAft>
              <a:buClr>
                <a:schemeClr val="dk1"/>
              </a:buClr>
              <a:buSzPts val="1200"/>
              <a:buFont typeface="Arial"/>
              <a:buNone/>
              <a:defRPr b="1" sz="1200"/>
            </a:lvl6pPr>
            <a:lvl7pPr indent="-228600" lvl="6" marL="3200400" algn="l">
              <a:spcBef>
                <a:spcPts val="240"/>
              </a:spcBef>
              <a:spcAft>
                <a:spcPts val="0"/>
              </a:spcAft>
              <a:buClr>
                <a:schemeClr val="dk1"/>
              </a:buClr>
              <a:buSzPts val="1200"/>
              <a:buFont typeface="Arial"/>
              <a:buNone/>
              <a:defRPr b="1" sz="1200"/>
            </a:lvl7pPr>
            <a:lvl8pPr indent="-228600" lvl="7" marL="3657600" algn="l">
              <a:spcBef>
                <a:spcPts val="240"/>
              </a:spcBef>
              <a:spcAft>
                <a:spcPts val="0"/>
              </a:spcAft>
              <a:buClr>
                <a:schemeClr val="dk1"/>
              </a:buClr>
              <a:buSzPts val="1200"/>
              <a:buFont typeface="Arial"/>
              <a:buNone/>
              <a:defRPr b="1" sz="1200"/>
            </a:lvl8pPr>
            <a:lvl9pPr indent="-228600" lvl="8" marL="4114800" algn="l">
              <a:spcBef>
                <a:spcPts val="240"/>
              </a:spcBef>
              <a:spcAft>
                <a:spcPts val="0"/>
              </a:spcAft>
              <a:buClr>
                <a:schemeClr val="dk1"/>
              </a:buClr>
              <a:buSzPts val="1200"/>
              <a:buFont typeface="Arial"/>
              <a:buNone/>
              <a:defRPr b="1" sz="1200"/>
            </a:lvl9pPr>
          </a:lstStyle>
          <a:p/>
        </p:txBody>
      </p:sp>
      <p:sp>
        <p:nvSpPr>
          <p:cNvPr id="45" name="Google Shape;45;p65"/>
          <p:cNvSpPr txBox="1"/>
          <p:nvPr>
            <p:ph idx="4" type="body"/>
          </p:nvPr>
        </p:nvSpPr>
        <p:spPr>
          <a:xfrm>
            <a:off x="4645026" y="2174875"/>
            <a:ext cx="4041775" cy="39512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Font typeface="Arial"/>
              <a:buChar char="•"/>
              <a:defRPr sz="1800"/>
            </a:lvl1pPr>
            <a:lvl2pPr indent="-323850" lvl="1" marL="914400" algn="l">
              <a:spcBef>
                <a:spcPts val="300"/>
              </a:spcBef>
              <a:spcAft>
                <a:spcPts val="0"/>
              </a:spcAft>
              <a:buClr>
                <a:schemeClr val="dk1"/>
              </a:buClr>
              <a:buSzPts val="1500"/>
              <a:buFont typeface="Arial"/>
              <a:buChar char="–"/>
              <a:defRPr sz="1500"/>
            </a:lvl2pPr>
            <a:lvl3pPr indent="-314325" lvl="2" marL="1371600" algn="l">
              <a:spcBef>
                <a:spcPts val="270"/>
              </a:spcBef>
              <a:spcAft>
                <a:spcPts val="0"/>
              </a:spcAft>
              <a:buClr>
                <a:schemeClr val="dk1"/>
              </a:buClr>
              <a:buSzPts val="1350"/>
              <a:buFont typeface="Arial"/>
              <a:buChar char="•"/>
              <a:defRPr sz="1350"/>
            </a:lvl3pPr>
            <a:lvl4pPr indent="-304800" lvl="3" marL="1828800" algn="l">
              <a:spcBef>
                <a:spcPts val="240"/>
              </a:spcBef>
              <a:spcAft>
                <a:spcPts val="0"/>
              </a:spcAft>
              <a:buClr>
                <a:schemeClr val="dk1"/>
              </a:buClr>
              <a:buSzPts val="1200"/>
              <a:buFont typeface="Arial"/>
              <a:buChar char="–"/>
              <a:defRPr sz="1200"/>
            </a:lvl4pPr>
            <a:lvl5pPr indent="-304800" lvl="4" marL="2286000" algn="l">
              <a:spcBef>
                <a:spcPts val="240"/>
              </a:spcBef>
              <a:spcAft>
                <a:spcPts val="0"/>
              </a:spcAft>
              <a:buClr>
                <a:schemeClr val="dk1"/>
              </a:buClr>
              <a:buSzPts val="1200"/>
              <a:buFont typeface="Arial"/>
              <a:buChar char="»"/>
              <a:defRPr sz="1200"/>
            </a:lvl5pPr>
            <a:lvl6pPr indent="-304800" lvl="5" marL="2743200" algn="l">
              <a:spcBef>
                <a:spcPts val="240"/>
              </a:spcBef>
              <a:spcAft>
                <a:spcPts val="0"/>
              </a:spcAft>
              <a:buClr>
                <a:schemeClr val="dk1"/>
              </a:buClr>
              <a:buSzPts val="1200"/>
              <a:buFont typeface="Arial"/>
              <a:buChar char="»"/>
              <a:defRPr sz="1200"/>
            </a:lvl6pPr>
            <a:lvl7pPr indent="-304800" lvl="6" marL="3200400" algn="l">
              <a:spcBef>
                <a:spcPts val="240"/>
              </a:spcBef>
              <a:spcAft>
                <a:spcPts val="0"/>
              </a:spcAft>
              <a:buClr>
                <a:schemeClr val="dk1"/>
              </a:buClr>
              <a:buSzPts val="1200"/>
              <a:buFont typeface="Arial"/>
              <a:buChar char="»"/>
              <a:defRPr sz="1200"/>
            </a:lvl7pPr>
            <a:lvl8pPr indent="-304800" lvl="7" marL="3657600" algn="l">
              <a:spcBef>
                <a:spcPts val="240"/>
              </a:spcBef>
              <a:spcAft>
                <a:spcPts val="0"/>
              </a:spcAft>
              <a:buClr>
                <a:schemeClr val="dk1"/>
              </a:buClr>
              <a:buSzPts val="1200"/>
              <a:buFont typeface="Arial"/>
              <a:buChar char="»"/>
              <a:defRPr sz="1200"/>
            </a:lvl8pPr>
            <a:lvl9pPr indent="-304800" lvl="8" marL="4114800" algn="l">
              <a:spcBef>
                <a:spcPts val="240"/>
              </a:spcBef>
              <a:spcAft>
                <a:spcPts val="0"/>
              </a:spcAft>
              <a:buClr>
                <a:schemeClr val="dk1"/>
              </a:buClr>
              <a:buSzPts val="1200"/>
              <a:buFont typeface="Arial"/>
              <a:buChar char="»"/>
              <a:defRPr sz="1200"/>
            </a:lvl9pPr>
          </a:lstStyle>
          <a:p/>
        </p:txBody>
      </p:sp>
      <p:sp>
        <p:nvSpPr>
          <p:cNvPr id="46" name="Google Shape;46;p6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7" name="Shape 347"/>
        <p:cNvGrpSpPr/>
        <p:nvPr/>
      </p:nvGrpSpPr>
      <p:grpSpPr>
        <a:xfrm>
          <a:off x="0" y="0"/>
          <a:ext cx="0" cy="0"/>
          <a:chOff x="0" y="0"/>
          <a:chExt cx="0" cy="0"/>
        </a:xfrm>
      </p:grpSpPr>
      <p:sp>
        <p:nvSpPr>
          <p:cNvPr id="348" name="Google Shape;348;p9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9" name="Google Shape;349;p96"/>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50" name="Google Shape;350;p96"/>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51" name="Google Shape;351;p9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2" name="Google Shape;352;p9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3" name="Google Shape;353;p9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54" name="Shape 354"/>
        <p:cNvGrpSpPr/>
        <p:nvPr/>
      </p:nvGrpSpPr>
      <p:grpSpPr>
        <a:xfrm>
          <a:off x="0" y="0"/>
          <a:ext cx="0" cy="0"/>
          <a:chOff x="0" y="0"/>
          <a:chExt cx="0" cy="0"/>
        </a:xfrm>
      </p:grpSpPr>
      <p:sp>
        <p:nvSpPr>
          <p:cNvPr id="355" name="Google Shape;355;p97"/>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6" name="Google Shape;356;p97"/>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57" name="Google Shape;357;p97"/>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58" name="Google Shape;358;p97"/>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59" name="Google Shape;359;p97"/>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0" name="Google Shape;360;p9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1" name="Google Shape;361;p9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9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3" name="Shape 363"/>
        <p:cNvGrpSpPr/>
        <p:nvPr/>
      </p:nvGrpSpPr>
      <p:grpSpPr>
        <a:xfrm>
          <a:off x="0" y="0"/>
          <a:ext cx="0" cy="0"/>
          <a:chOff x="0" y="0"/>
          <a:chExt cx="0" cy="0"/>
        </a:xfrm>
      </p:grpSpPr>
      <p:sp>
        <p:nvSpPr>
          <p:cNvPr id="364" name="Google Shape;364;p9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5" name="Google Shape;365;p9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6" name="Google Shape;366;p9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7" name="Google Shape;367;p9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8" name="Shape 368"/>
        <p:cNvGrpSpPr/>
        <p:nvPr/>
      </p:nvGrpSpPr>
      <p:grpSpPr>
        <a:xfrm>
          <a:off x="0" y="0"/>
          <a:ext cx="0" cy="0"/>
          <a:chOff x="0" y="0"/>
          <a:chExt cx="0" cy="0"/>
        </a:xfrm>
      </p:grpSpPr>
      <p:sp>
        <p:nvSpPr>
          <p:cNvPr id="369" name="Google Shape;369;p9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9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9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72" name="Shape 372"/>
        <p:cNvGrpSpPr/>
        <p:nvPr/>
      </p:nvGrpSpPr>
      <p:grpSpPr>
        <a:xfrm>
          <a:off x="0" y="0"/>
          <a:ext cx="0" cy="0"/>
          <a:chOff x="0" y="0"/>
          <a:chExt cx="0" cy="0"/>
        </a:xfrm>
      </p:grpSpPr>
      <p:sp>
        <p:nvSpPr>
          <p:cNvPr id="373" name="Google Shape;373;p10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100"/>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375" name="Google Shape;375;p100"/>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376" name="Google Shape;376;p10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10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8" name="Google Shape;378;p10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79" name="Shape 379"/>
        <p:cNvGrpSpPr/>
        <p:nvPr/>
      </p:nvGrpSpPr>
      <p:grpSpPr>
        <a:xfrm>
          <a:off x="0" y="0"/>
          <a:ext cx="0" cy="0"/>
          <a:chOff x="0" y="0"/>
          <a:chExt cx="0" cy="0"/>
        </a:xfrm>
      </p:grpSpPr>
      <p:sp>
        <p:nvSpPr>
          <p:cNvPr id="380" name="Google Shape;380;p10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1" name="Google Shape;381;p101"/>
          <p:cNvSpPr/>
          <p:nvPr>
            <p:ph idx="2" type="pic"/>
          </p:nvPr>
        </p:nvSpPr>
        <p:spPr>
          <a:xfrm>
            <a:off x="3887391" y="987426"/>
            <a:ext cx="4629150" cy="4873625"/>
          </a:xfrm>
          <a:prstGeom prst="rect">
            <a:avLst/>
          </a:prstGeom>
          <a:noFill/>
          <a:ln>
            <a:noFill/>
          </a:ln>
        </p:spPr>
      </p:sp>
      <p:sp>
        <p:nvSpPr>
          <p:cNvPr id="382" name="Google Shape;382;p101"/>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383" name="Google Shape;383;p10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10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5" name="Google Shape;385;p10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86" name="Shape 386"/>
        <p:cNvGrpSpPr/>
        <p:nvPr/>
      </p:nvGrpSpPr>
      <p:grpSpPr>
        <a:xfrm>
          <a:off x="0" y="0"/>
          <a:ext cx="0" cy="0"/>
          <a:chOff x="0" y="0"/>
          <a:chExt cx="0" cy="0"/>
        </a:xfrm>
      </p:grpSpPr>
      <p:sp>
        <p:nvSpPr>
          <p:cNvPr id="387" name="Google Shape;387;p10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8" name="Google Shape;388;p102"/>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89" name="Google Shape;389;p10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10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10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92" name="Shape 392"/>
        <p:cNvGrpSpPr/>
        <p:nvPr/>
      </p:nvGrpSpPr>
      <p:grpSpPr>
        <a:xfrm>
          <a:off x="0" y="0"/>
          <a:ext cx="0" cy="0"/>
          <a:chOff x="0" y="0"/>
          <a:chExt cx="0" cy="0"/>
        </a:xfrm>
      </p:grpSpPr>
      <p:sp>
        <p:nvSpPr>
          <p:cNvPr id="393" name="Google Shape;393;p103"/>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103"/>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95" name="Google Shape;395;p10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6" name="Google Shape;396;p10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10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4" name="Shape 404"/>
        <p:cNvGrpSpPr/>
        <p:nvPr/>
      </p:nvGrpSpPr>
      <p:grpSpPr>
        <a:xfrm>
          <a:off x="0" y="0"/>
          <a:ext cx="0" cy="0"/>
          <a:chOff x="0" y="0"/>
          <a:chExt cx="0" cy="0"/>
        </a:xfrm>
      </p:grpSpPr>
      <p:sp>
        <p:nvSpPr>
          <p:cNvPr id="405" name="Google Shape;405;p4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6" name="Google Shape;406;p4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7" name="Google Shape;407;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8" name="Google Shape;408;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9" name="Google Shape;409;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10" name="Shape 410"/>
        <p:cNvGrpSpPr/>
        <p:nvPr/>
      </p:nvGrpSpPr>
      <p:grpSpPr>
        <a:xfrm>
          <a:off x="0" y="0"/>
          <a:ext cx="0" cy="0"/>
          <a:chOff x="0" y="0"/>
          <a:chExt cx="0" cy="0"/>
        </a:xfrm>
      </p:grpSpPr>
      <p:sp>
        <p:nvSpPr>
          <p:cNvPr id="411" name="Google Shape;411;p73"/>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2" name="Google Shape;412;p73"/>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413" name="Google Shape;413;p7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4" name="Google Shape;414;p7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5" name="Google Shape;415;p7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6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6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6" name="Shape 416"/>
        <p:cNvGrpSpPr/>
        <p:nvPr/>
      </p:nvGrpSpPr>
      <p:grpSpPr>
        <a:xfrm>
          <a:off x="0" y="0"/>
          <a:ext cx="0" cy="0"/>
          <a:chOff x="0" y="0"/>
          <a:chExt cx="0" cy="0"/>
        </a:xfrm>
      </p:grpSpPr>
      <p:sp>
        <p:nvSpPr>
          <p:cNvPr id="417" name="Google Shape;417;p7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8" name="Google Shape;418;p7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419" name="Google Shape;419;p7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7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1" name="Google Shape;421;p7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2" name="Shape 422"/>
        <p:cNvGrpSpPr/>
        <p:nvPr/>
      </p:nvGrpSpPr>
      <p:grpSpPr>
        <a:xfrm>
          <a:off x="0" y="0"/>
          <a:ext cx="0" cy="0"/>
          <a:chOff x="0" y="0"/>
          <a:chExt cx="0" cy="0"/>
        </a:xfrm>
      </p:grpSpPr>
      <p:sp>
        <p:nvSpPr>
          <p:cNvPr id="423" name="Google Shape;423;p7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4" name="Google Shape;424;p7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5" name="Google Shape;425;p7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6" name="Google Shape;426;p7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7" name="Google Shape;427;p7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8" name="Google Shape;428;p7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9" name="Shape 429"/>
        <p:cNvGrpSpPr/>
        <p:nvPr/>
      </p:nvGrpSpPr>
      <p:grpSpPr>
        <a:xfrm>
          <a:off x="0" y="0"/>
          <a:ext cx="0" cy="0"/>
          <a:chOff x="0" y="0"/>
          <a:chExt cx="0" cy="0"/>
        </a:xfrm>
      </p:grpSpPr>
      <p:sp>
        <p:nvSpPr>
          <p:cNvPr id="430" name="Google Shape;430;p7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1" name="Google Shape;431;p7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2" name="Google Shape;432;p7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33" name="Google Shape;433;p7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4" name="Google Shape;434;p7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35" name="Google Shape;435;p7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6" name="Google Shape;436;p7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7" name="Google Shape;437;p7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8" name="Shape 438"/>
        <p:cNvGrpSpPr/>
        <p:nvPr/>
      </p:nvGrpSpPr>
      <p:grpSpPr>
        <a:xfrm>
          <a:off x="0" y="0"/>
          <a:ext cx="0" cy="0"/>
          <a:chOff x="0" y="0"/>
          <a:chExt cx="0" cy="0"/>
        </a:xfrm>
      </p:grpSpPr>
      <p:sp>
        <p:nvSpPr>
          <p:cNvPr id="439" name="Google Shape;439;p7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0" name="Google Shape;440;p7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1" name="Google Shape;441;p7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2" name="Google Shape;442;p7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43" name="Shape 443"/>
        <p:cNvGrpSpPr/>
        <p:nvPr/>
      </p:nvGrpSpPr>
      <p:grpSpPr>
        <a:xfrm>
          <a:off x="0" y="0"/>
          <a:ext cx="0" cy="0"/>
          <a:chOff x="0" y="0"/>
          <a:chExt cx="0" cy="0"/>
        </a:xfrm>
      </p:grpSpPr>
      <p:sp>
        <p:nvSpPr>
          <p:cNvPr id="444" name="Google Shape;444;p7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5" name="Google Shape;445;p7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6" name="Google Shape;446;p7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7" name="Shape 447"/>
        <p:cNvGrpSpPr/>
        <p:nvPr/>
      </p:nvGrpSpPr>
      <p:grpSpPr>
        <a:xfrm>
          <a:off x="0" y="0"/>
          <a:ext cx="0" cy="0"/>
          <a:chOff x="0" y="0"/>
          <a:chExt cx="0" cy="0"/>
        </a:xfrm>
      </p:grpSpPr>
      <p:sp>
        <p:nvSpPr>
          <p:cNvPr id="448" name="Google Shape;448;p7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9" name="Google Shape;449;p7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450" name="Google Shape;450;p7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451" name="Google Shape;451;p7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2" name="Google Shape;452;p7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3" name="Google Shape;453;p7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54" name="Shape 454"/>
        <p:cNvGrpSpPr/>
        <p:nvPr/>
      </p:nvGrpSpPr>
      <p:grpSpPr>
        <a:xfrm>
          <a:off x="0" y="0"/>
          <a:ext cx="0" cy="0"/>
          <a:chOff x="0" y="0"/>
          <a:chExt cx="0" cy="0"/>
        </a:xfrm>
      </p:grpSpPr>
      <p:sp>
        <p:nvSpPr>
          <p:cNvPr id="455" name="Google Shape;455;p8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80"/>
          <p:cNvSpPr/>
          <p:nvPr>
            <p:ph idx="2" type="pic"/>
          </p:nvPr>
        </p:nvSpPr>
        <p:spPr>
          <a:xfrm>
            <a:off x="3887391" y="987426"/>
            <a:ext cx="4629150" cy="4873625"/>
          </a:xfrm>
          <a:prstGeom prst="rect">
            <a:avLst/>
          </a:prstGeom>
          <a:noFill/>
          <a:ln>
            <a:noFill/>
          </a:ln>
        </p:spPr>
      </p:sp>
      <p:sp>
        <p:nvSpPr>
          <p:cNvPr id="457" name="Google Shape;457;p8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458" name="Google Shape;458;p8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8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8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61" name="Shape 461"/>
        <p:cNvGrpSpPr/>
        <p:nvPr/>
      </p:nvGrpSpPr>
      <p:grpSpPr>
        <a:xfrm>
          <a:off x="0" y="0"/>
          <a:ext cx="0" cy="0"/>
          <a:chOff x="0" y="0"/>
          <a:chExt cx="0" cy="0"/>
        </a:xfrm>
      </p:grpSpPr>
      <p:sp>
        <p:nvSpPr>
          <p:cNvPr id="462" name="Google Shape;462;p8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3" name="Google Shape;463;p8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4" name="Google Shape;464;p8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8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8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67" name="Shape 467"/>
        <p:cNvGrpSpPr/>
        <p:nvPr/>
      </p:nvGrpSpPr>
      <p:grpSpPr>
        <a:xfrm>
          <a:off x="0" y="0"/>
          <a:ext cx="0" cy="0"/>
          <a:chOff x="0" y="0"/>
          <a:chExt cx="0" cy="0"/>
        </a:xfrm>
      </p:grpSpPr>
      <p:sp>
        <p:nvSpPr>
          <p:cNvPr id="468" name="Google Shape;468;p82"/>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9" name="Google Shape;469;p82"/>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70" name="Google Shape;470;p8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8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8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6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68"/>
          <p:cNvSpPr txBox="1"/>
          <p:nvPr>
            <p:ph type="title"/>
          </p:nvPr>
        </p:nvSpPr>
        <p:spPr>
          <a:xfrm>
            <a:off x="457201"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15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68"/>
          <p:cNvSpPr txBox="1"/>
          <p:nvPr>
            <p:ph idx="1" type="body"/>
          </p:nvPr>
        </p:nvSpPr>
        <p:spPr>
          <a:xfrm>
            <a:off x="3575050" y="273052"/>
            <a:ext cx="5111750" cy="5853113"/>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61950" lvl="1" marL="914400" algn="l">
              <a:spcBef>
                <a:spcPts val="420"/>
              </a:spcBef>
              <a:spcAft>
                <a:spcPts val="0"/>
              </a:spcAft>
              <a:buClr>
                <a:schemeClr val="dk1"/>
              </a:buClr>
              <a:buSzPts val="2100"/>
              <a:buFont typeface="Arial"/>
              <a:buChar char="–"/>
              <a:defRPr sz="2100"/>
            </a:lvl2pPr>
            <a:lvl3pPr indent="-342900" lvl="2" marL="1371600" algn="l">
              <a:spcBef>
                <a:spcPts val="360"/>
              </a:spcBef>
              <a:spcAft>
                <a:spcPts val="0"/>
              </a:spcAft>
              <a:buClr>
                <a:schemeClr val="dk1"/>
              </a:buClr>
              <a:buSzPts val="1800"/>
              <a:buFont typeface="Arial"/>
              <a:buChar char="•"/>
              <a:defRPr sz="1800"/>
            </a:lvl3pPr>
            <a:lvl4pPr indent="-323850" lvl="3" marL="1828800" algn="l">
              <a:spcBef>
                <a:spcPts val="300"/>
              </a:spcBef>
              <a:spcAft>
                <a:spcPts val="0"/>
              </a:spcAft>
              <a:buClr>
                <a:schemeClr val="dk1"/>
              </a:buClr>
              <a:buSzPts val="1500"/>
              <a:buFont typeface="Arial"/>
              <a:buChar char="–"/>
              <a:defRPr sz="1500"/>
            </a:lvl4pPr>
            <a:lvl5pPr indent="-323850" lvl="4" marL="2286000" algn="l">
              <a:spcBef>
                <a:spcPts val="300"/>
              </a:spcBef>
              <a:spcAft>
                <a:spcPts val="0"/>
              </a:spcAft>
              <a:buClr>
                <a:schemeClr val="dk1"/>
              </a:buClr>
              <a:buSzPts val="1500"/>
              <a:buFont typeface="Arial"/>
              <a:buChar char="»"/>
              <a:defRPr sz="1500"/>
            </a:lvl5pPr>
            <a:lvl6pPr indent="-323850" lvl="5" marL="2743200" algn="l">
              <a:spcBef>
                <a:spcPts val="300"/>
              </a:spcBef>
              <a:spcAft>
                <a:spcPts val="0"/>
              </a:spcAft>
              <a:buClr>
                <a:schemeClr val="dk1"/>
              </a:buClr>
              <a:buSzPts val="1500"/>
              <a:buFont typeface="Arial"/>
              <a:buChar char="»"/>
              <a:defRPr sz="1500"/>
            </a:lvl6pPr>
            <a:lvl7pPr indent="-323850" lvl="6" marL="3200400" algn="l">
              <a:spcBef>
                <a:spcPts val="300"/>
              </a:spcBef>
              <a:spcAft>
                <a:spcPts val="0"/>
              </a:spcAft>
              <a:buClr>
                <a:schemeClr val="dk1"/>
              </a:buClr>
              <a:buSzPts val="1500"/>
              <a:buFont typeface="Arial"/>
              <a:buChar char="»"/>
              <a:defRPr sz="1500"/>
            </a:lvl7pPr>
            <a:lvl8pPr indent="-323850" lvl="7" marL="3657600" algn="l">
              <a:spcBef>
                <a:spcPts val="300"/>
              </a:spcBef>
              <a:spcAft>
                <a:spcPts val="0"/>
              </a:spcAft>
              <a:buClr>
                <a:schemeClr val="dk1"/>
              </a:buClr>
              <a:buSzPts val="1500"/>
              <a:buFont typeface="Arial"/>
              <a:buChar char="»"/>
              <a:defRPr sz="1500"/>
            </a:lvl8pPr>
            <a:lvl9pPr indent="-323850" lvl="8" marL="4114800" algn="l">
              <a:spcBef>
                <a:spcPts val="300"/>
              </a:spcBef>
              <a:spcAft>
                <a:spcPts val="0"/>
              </a:spcAft>
              <a:buClr>
                <a:schemeClr val="dk1"/>
              </a:buClr>
              <a:buSzPts val="1500"/>
              <a:buFont typeface="Arial"/>
              <a:buChar char="»"/>
              <a:defRPr sz="1500"/>
            </a:lvl9pPr>
          </a:lstStyle>
          <a:p/>
        </p:txBody>
      </p:sp>
      <p:sp>
        <p:nvSpPr>
          <p:cNvPr id="61" name="Google Shape;61;p68"/>
          <p:cNvSpPr txBox="1"/>
          <p:nvPr>
            <p:ph idx="2" type="body"/>
          </p:nvPr>
        </p:nvSpPr>
        <p:spPr>
          <a:xfrm>
            <a:off x="457201" y="1435102"/>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10"/>
              </a:spcBef>
              <a:spcAft>
                <a:spcPts val="0"/>
              </a:spcAft>
              <a:buClr>
                <a:schemeClr val="dk1"/>
              </a:buClr>
              <a:buSzPts val="1050"/>
              <a:buFont typeface="Arial"/>
              <a:buNone/>
              <a:defRPr sz="1050"/>
            </a:lvl1pPr>
            <a:lvl2pPr indent="-228600" lvl="1" marL="914400" algn="l">
              <a:spcBef>
                <a:spcPts val="180"/>
              </a:spcBef>
              <a:spcAft>
                <a:spcPts val="0"/>
              </a:spcAft>
              <a:buClr>
                <a:schemeClr val="dk1"/>
              </a:buClr>
              <a:buSzPts val="900"/>
              <a:buFont typeface="Arial"/>
              <a:buNone/>
              <a:defRPr sz="900"/>
            </a:lvl2pPr>
            <a:lvl3pPr indent="-228600" lvl="2" marL="1371600" algn="l">
              <a:spcBef>
                <a:spcPts val="150"/>
              </a:spcBef>
              <a:spcAft>
                <a:spcPts val="0"/>
              </a:spcAft>
              <a:buClr>
                <a:schemeClr val="dk1"/>
              </a:buClr>
              <a:buSzPts val="750"/>
              <a:buFont typeface="Arial"/>
              <a:buNone/>
              <a:defRPr sz="750"/>
            </a:lvl3pPr>
            <a:lvl4pPr indent="-228600" lvl="3" marL="1828800" algn="l">
              <a:spcBef>
                <a:spcPts val="135"/>
              </a:spcBef>
              <a:spcAft>
                <a:spcPts val="0"/>
              </a:spcAft>
              <a:buClr>
                <a:schemeClr val="dk1"/>
              </a:buClr>
              <a:buSzPts val="675"/>
              <a:buFont typeface="Arial"/>
              <a:buNone/>
              <a:defRPr sz="675"/>
            </a:lvl4pPr>
            <a:lvl5pPr indent="-228600" lvl="4" marL="2286000" algn="l">
              <a:spcBef>
                <a:spcPts val="135"/>
              </a:spcBef>
              <a:spcAft>
                <a:spcPts val="0"/>
              </a:spcAft>
              <a:buClr>
                <a:schemeClr val="dk1"/>
              </a:buClr>
              <a:buSzPts val="675"/>
              <a:buFont typeface="Arial"/>
              <a:buNone/>
              <a:defRPr sz="675"/>
            </a:lvl5pPr>
            <a:lvl6pPr indent="-228600" lvl="5" marL="2743200" algn="l">
              <a:spcBef>
                <a:spcPts val="135"/>
              </a:spcBef>
              <a:spcAft>
                <a:spcPts val="0"/>
              </a:spcAft>
              <a:buClr>
                <a:schemeClr val="dk1"/>
              </a:buClr>
              <a:buSzPts val="675"/>
              <a:buFont typeface="Arial"/>
              <a:buNone/>
              <a:defRPr sz="675"/>
            </a:lvl6pPr>
            <a:lvl7pPr indent="-228600" lvl="6" marL="3200400" algn="l">
              <a:spcBef>
                <a:spcPts val="135"/>
              </a:spcBef>
              <a:spcAft>
                <a:spcPts val="0"/>
              </a:spcAft>
              <a:buClr>
                <a:schemeClr val="dk1"/>
              </a:buClr>
              <a:buSzPts val="675"/>
              <a:buFont typeface="Arial"/>
              <a:buNone/>
              <a:defRPr sz="675"/>
            </a:lvl7pPr>
            <a:lvl8pPr indent="-228600" lvl="7" marL="3657600" algn="l">
              <a:spcBef>
                <a:spcPts val="135"/>
              </a:spcBef>
              <a:spcAft>
                <a:spcPts val="0"/>
              </a:spcAft>
              <a:buClr>
                <a:schemeClr val="dk1"/>
              </a:buClr>
              <a:buSzPts val="675"/>
              <a:buFont typeface="Arial"/>
              <a:buNone/>
              <a:defRPr sz="675"/>
            </a:lvl8pPr>
            <a:lvl9pPr indent="-228600" lvl="8" marL="4114800" algn="l">
              <a:spcBef>
                <a:spcPts val="135"/>
              </a:spcBef>
              <a:spcAft>
                <a:spcPts val="0"/>
              </a:spcAft>
              <a:buClr>
                <a:schemeClr val="dk1"/>
              </a:buClr>
              <a:buSzPts val="675"/>
              <a:buFont typeface="Arial"/>
              <a:buNone/>
              <a:defRPr sz="675"/>
            </a:lvl9pPr>
          </a:lstStyle>
          <a:p/>
        </p:txBody>
      </p:sp>
      <p:sp>
        <p:nvSpPr>
          <p:cNvPr id="62" name="Google Shape;62;p6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6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6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15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69"/>
          <p:cNvSpPr/>
          <p:nvPr>
            <p:ph idx="2" type="pic"/>
          </p:nvPr>
        </p:nvSpPr>
        <p:spPr>
          <a:xfrm>
            <a:off x="1792288" y="612775"/>
            <a:ext cx="5486400" cy="4114800"/>
          </a:xfrm>
          <a:prstGeom prst="rect">
            <a:avLst/>
          </a:prstGeom>
          <a:noFill/>
          <a:ln>
            <a:noFill/>
          </a:ln>
        </p:spPr>
      </p:sp>
      <p:sp>
        <p:nvSpPr>
          <p:cNvPr id="68" name="Google Shape;68;p6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10"/>
              </a:spcBef>
              <a:spcAft>
                <a:spcPts val="0"/>
              </a:spcAft>
              <a:buClr>
                <a:schemeClr val="dk1"/>
              </a:buClr>
              <a:buSzPts val="1050"/>
              <a:buFont typeface="Arial"/>
              <a:buNone/>
              <a:defRPr sz="1050"/>
            </a:lvl1pPr>
            <a:lvl2pPr indent="-228600" lvl="1" marL="914400" algn="l">
              <a:spcBef>
                <a:spcPts val="180"/>
              </a:spcBef>
              <a:spcAft>
                <a:spcPts val="0"/>
              </a:spcAft>
              <a:buClr>
                <a:schemeClr val="dk1"/>
              </a:buClr>
              <a:buSzPts val="900"/>
              <a:buFont typeface="Arial"/>
              <a:buNone/>
              <a:defRPr sz="900"/>
            </a:lvl2pPr>
            <a:lvl3pPr indent="-228600" lvl="2" marL="1371600" algn="l">
              <a:spcBef>
                <a:spcPts val="150"/>
              </a:spcBef>
              <a:spcAft>
                <a:spcPts val="0"/>
              </a:spcAft>
              <a:buClr>
                <a:schemeClr val="dk1"/>
              </a:buClr>
              <a:buSzPts val="750"/>
              <a:buFont typeface="Arial"/>
              <a:buNone/>
              <a:defRPr sz="750"/>
            </a:lvl3pPr>
            <a:lvl4pPr indent="-228600" lvl="3" marL="1828800" algn="l">
              <a:spcBef>
                <a:spcPts val="135"/>
              </a:spcBef>
              <a:spcAft>
                <a:spcPts val="0"/>
              </a:spcAft>
              <a:buClr>
                <a:schemeClr val="dk1"/>
              </a:buClr>
              <a:buSzPts val="675"/>
              <a:buFont typeface="Arial"/>
              <a:buNone/>
              <a:defRPr sz="675"/>
            </a:lvl4pPr>
            <a:lvl5pPr indent="-228600" lvl="4" marL="2286000" algn="l">
              <a:spcBef>
                <a:spcPts val="135"/>
              </a:spcBef>
              <a:spcAft>
                <a:spcPts val="0"/>
              </a:spcAft>
              <a:buClr>
                <a:schemeClr val="dk1"/>
              </a:buClr>
              <a:buSzPts val="675"/>
              <a:buFont typeface="Arial"/>
              <a:buNone/>
              <a:defRPr sz="675"/>
            </a:lvl5pPr>
            <a:lvl6pPr indent="-228600" lvl="5" marL="2743200" algn="l">
              <a:spcBef>
                <a:spcPts val="135"/>
              </a:spcBef>
              <a:spcAft>
                <a:spcPts val="0"/>
              </a:spcAft>
              <a:buClr>
                <a:schemeClr val="dk1"/>
              </a:buClr>
              <a:buSzPts val="675"/>
              <a:buFont typeface="Arial"/>
              <a:buNone/>
              <a:defRPr sz="675"/>
            </a:lvl6pPr>
            <a:lvl7pPr indent="-228600" lvl="6" marL="3200400" algn="l">
              <a:spcBef>
                <a:spcPts val="135"/>
              </a:spcBef>
              <a:spcAft>
                <a:spcPts val="0"/>
              </a:spcAft>
              <a:buClr>
                <a:schemeClr val="dk1"/>
              </a:buClr>
              <a:buSzPts val="675"/>
              <a:buFont typeface="Arial"/>
              <a:buNone/>
              <a:defRPr sz="675"/>
            </a:lvl7pPr>
            <a:lvl8pPr indent="-228600" lvl="7" marL="3657600" algn="l">
              <a:spcBef>
                <a:spcPts val="135"/>
              </a:spcBef>
              <a:spcAft>
                <a:spcPts val="0"/>
              </a:spcAft>
              <a:buClr>
                <a:schemeClr val="dk1"/>
              </a:buClr>
              <a:buSzPts val="675"/>
              <a:buFont typeface="Arial"/>
              <a:buNone/>
              <a:defRPr sz="675"/>
            </a:lvl8pPr>
            <a:lvl9pPr indent="-228600" lvl="8" marL="4114800" algn="l">
              <a:spcBef>
                <a:spcPts val="135"/>
              </a:spcBef>
              <a:spcAft>
                <a:spcPts val="0"/>
              </a:spcAft>
              <a:buClr>
                <a:schemeClr val="dk1"/>
              </a:buClr>
              <a:buSzPts val="675"/>
              <a:buFont typeface="Arial"/>
              <a:buNone/>
              <a:defRPr sz="675"/>
            </a:lvl9pPr>
          </a:lstStyle>
          <a:p/>
        </p:txBody>
      </p:sp>
      <p:sp>
        <p:nvSpPr>
          <p:cNvPr id="69" name="Google Shape;69;p6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50">
                <a:solidFill>
                  <a:srgbClr val="000000"/>
                </a:solidFill>
                <a:latin typeface="Arial"/>
                <a:ea typeface="Arial"/>
                <a:cs typeface="Arial"/>
                <a:sym typeface="Arial"/>
              </a:defRPr>
            </a:lvl1pPr>
            <a:lvl2pPr indent="0" lvl="1" marL="0" marR="0" algn="r">
              <a:spcBef>
                <a:spcPts val="0"/>
              </a:spcBef>
              <a:buNone/>
              <a:defRPr sz="1050">
                <a:solidFill>
                  <a:srgbClr val="000000"/>
                </a:solidFill>
                <a:latin typeface="Arial"/>
                <a:ea typeface="Arial"/>
                <a:cs typeface="Arial"/>
                <a:sym typeface="Arial"/>
              </a:defRPr>
            </a:lvl2pPr>
            <a:lvl3pPr indent="0" lvl="2" marL="0" marR="0" algn="r">
              <a:spcBef>
                <a:spcPts val="0"/>
              </a:spcBef>
              <a:buNone/>
              <a:defRPr sz="1050">
                <a:solidFill>
                  <a:srgbClr val="000000"/>
                </a:solidFill>
                <a:latin typeface="Arial"/>
                <a:ea typeface="Arial"/>
                <a:cs typeface="Arial"/>
                <a:sym typeface="Arial"/>
              </a:defRPr>
            </a:lvl3pPr>
            <a:lvl4pPr indent="0" lvl="3" marL="0" marR="0" algn="r">
              <a:spcBef>
                <a:spcPts val="0"/>
              </a:spcBef>
              <a:buNone/>
              <a:defRPr sz="1050">
                <a:solidFill>
                  <a:srgbClr val="000000"/>
                </a:solidFill>
                <a:latin typeface="Arial"/>
                <a:ea typeface="Arial"/>
                <a:cs typeface="Arial"/>
                <a:sym typeface="Arial"/>
              </a:defRPr>
            </a:lvl4pPr>
            <a:lvl5pPr indent="0" lvl="4" marL="0" marR="0" algn="r">
              <a:spcBef>
                <a:spcPts val="0"/>
              </a:spcBef>
              <a:buNone/>
              <a:defRPr sz="1050">
                <a:solidFill>
                  <a:srgbClr val="000000"/>
                </a:solidFill>
                <a:latin typeface="Arial"/>
                <a:ea typeface="Arial"/>
                <a:cs typeface="Arial"/>
                <a:sym typeface="Arial"/>
              </a:defRPr>
            </a:lvl5pPr>
            <a:lvl6pPr indent="0" lvl="5" marL="0" marR="0" algn="r">
              <a:spcBef>
                <a:spcPts val="0"/>
              </a:spcBef>
              <a:buNone/>
              <a:defRPr sz="1050">
                <a:solidFill>
                  <a:srgbClr val="000000"/>
                </a:solidFill>
                <a:latin typeface="Arial"/>
                <a:ea typeface="Arial"/>
                <a:cs typeface="Arial"/>
                <a:sym typeface="Arial"/>
              </a:defRPr>
            </a:lvl6pPr>
            <a:lvl7pPr indent="0" lvl="6" marL="0" marR="0" algn="r">
              <a:spcBef>
                <a:spcPts val="0"/>
              </a:spcBef>
              <a:buNone/>
              <a:defRPr sz="1050">
                <a:solidFill>
                  <a:srgbClr val="000000"/>
                </a:solidFill>
                <a:latin typeface="Arial"/>
                <a:ea typeface="Arial"/>
                <a:cs typeface="Arial"/>
                <a:sym typeface="Arial"/>
              </a:defRPr>
            </a:lvl7pPr>
            <a:lvl8pPr indent="0" lvl="7" marL="0" marR="0" algn="r">
              <a:spcBef>
                <a:spcPts val="0"/>
              </a:spcBef>
              <a:buNone/>
              <a:defRPr sz="1050">
                <a:solidFill>
                  <a:srgbClr val="000000"/>
                </a:solidFill>
                <a:latin typeface="Arial"/>
                <a:ea typeface="Arial"/>
                <a:cs typeface="Arial"/>
                <a:sym typeface="Arial"/>
              </a:defRPr>
            </a:lvl8pPr>
            <a:lvl9pPr indent="0" lvl="8" marL="0" marR="0" algn="r">
              <a:spcBef>
                <a:spcPts val="0"/>
              </a:spcBef>
              <a:buNone/>
              <a:defRPr sz="1050">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6.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7.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2" Type="http://schemas.openxmlformats.org/officeDocument/2006/relationships/theme" Target="../theme/theme2.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0" Type="http://schemas.openxmlformats.org/officeDocument/2006/relationships/slideLayout" Target="../slideLayouts/slideLayout45.xml"/><Relationship Id="rId12" Type="http://schemas.openxmlformats.org/officeDocument/2006/relationships/theme" Target="../theme/theme4.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9" Type="http://schemas.openxmlformats.org/officeDocument/2006/relationships/slideLayout" Target="../slideLayouts/slideLayout44.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7.xml"/><Relationship Id="rId10" Type="http://schemas.openxmlformats.org/officeDocument/2006/relationships/slideLayout" Target="../slideLayouts/slideLayout56.xml"/><Relationship Id="rId12" Type="http://schemas.openxmlformats.org/officeDocument/2006/relationships/theme" Target="../theme/theme3.xml"/><Relationship Id="rId1" Type="http://schemas.openxmlformats.org/officeDocument/2006/relationships/slideLayout" Target="../slideLayouts/slideLayout47.xml"/><Relationship Id="rId2" Type="http://schemas.openxmlformats.org/officeDocument/2006/relationships/slideLayout" Target="../slideLayouts/slideLayout48.xml"/><Relationship Id="rId3" Type="http://schemas.openxmlformats.org/officeDocument/2006/relationships/slideLayout" Target="../slideLayouts/slideLayout49.xml"/><Relationship Id="rId4" Type="http://schemas.openxmlformats.org/officeDocument/2006/relationships/slideLayout" Target="../slideLayouts/slideLayout50.xml"/><Relationship Id="rId9" Type="http://schemas.openxmlformats.org/officeDocument/2006/relationships/slideLayout" Target="../slideLayouts/slideLayout55.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8.xml"/><Relationship Id="rId10" Type="http://schemas.openxmlformats.org/officeDocument/2006/relationships/slideLayout" Target="../slideLayouts/slideLayout67.xml"/><Relationship Id="rId12" Type="http://schemas.openxmlformats.org/officeDocument/2006/relationships/theme" Target="../theme/theme5.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9" Type="http://schemas.openxmlformats.org/officeDocument/2006/relationships/slideLayout" Target="../slideLayouts/slideLayout66.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3300" u="none" cap="none" strike="noStrike">
                <a:solidFill>
                  <a:schemeClr val="dk2"/>
                </a:solidFill>
                <a:latin typeface="Arial"/>
                <a:ea typeface="Arial"/>
                <a:cs typeface="Arial"/>
                <a:sym typeface="Arial"/>
              </a:defRPr>
            </a:lvl9pPr>
          </a:lstStyle>
          <a:p/>
        </p:txBody>
      </p:sp>
      <p:sp>
        <p:nvSpPr>
          <p:cNvPr id="11" name="Google Shape;11;p30"/>
          <p:cNvSpPr txBox="1"/>
          <p:nvPr>
            <p:ph idx="1" type="body"/>
          </p:nvPr>
        </p:nvSpPr>
        <p:spPr>
          <a:xfrm>
            <a:off x="457200" y="1600202"/>
            <a:ext cx="8229600" cy="4525963"/>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2" name="Google Shape;12;p3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5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3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105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3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050" u="none" cap="none" strike="noStrike">
                <a:solidFill>
                  <a:srgbClr val="000000"/>
                </a:solidFill>
                <a:latin typeface="Arial"/>
                <a:ea typeface="Arial"/>
                <a:cs typeface="Arial"/>
                <a:sym typeface="Arial"/>
              </a:defRPr>
            </a:lvl1pPr>
            <a:lvl2pPr indent="0" lvl="1" marL="0" marR="0" rtl="0" algn="r">
              <a:spcBef>
                <a:spcPts val="0"/>
              </a:spcBef>
              <a:spcAft>
                <a:spcPts val="0"/>
              </a:spcAft>
              <a:buNone/>
              <a:defRPr b="0" i="0" sz="1050" u="none" cap="none" strike="noStrike">
                <a:solidFill>
                  <a:srgbClr val="000000"/>
                </a:solidFill>
                <a:latin typeface="Arial"/>
                <a:ea typeface="Arial"/>
                <a:cs typeface="Arial"/>
                <a:sym typeface="Arial"/>
              </a:defRPr>
            </a:lvl2pPr>
            <a:lvl3pPr indent="0" lvl="2" marL="0" marR="0" rtl="0" algn="r">
              <a:spcBef>
                <a:spcPts val="0"/>
              </a:spcBef>
              <a:spcAft>
                <a:spcPts val="0"/>
              </a:spcAft>
              <a:buNone/>
              <a:defRPr b="0" i="0" sz="1050" u="none" cap="none" strike="noStrike">
                <a:solidFill>
                  <a:srgbClr val="000000"/>
                </a:solidFill>
                <a:latin typeface="Arial"/>
                <a:ea typeface="Arial"/>
                <a:cs typeface="Arial"/>
                <a:sym typeface="Arial"/>
              </a:defRPr>
            </a:lvl3pPr>
            <a:lvl4pPr indent="0" lvl="3" marL="0" marR="0" rtl="0" algn="r">
              <a:spcBef>
                <a:spcPts val="0"/>
              </a:spcBef>
              <a:spcAft>
                <a:spcPts val="0"/>
              </a:spcAft>
              <a:buNone/>
              <a:defRPr b="0" i="0" sz="1050" u="none" cap="none" strike="noStrike">
                <a:solidFill>
                  <a:srgbClr val="000000"/>
                </a:solidFill>
                <a:latin typeface="Arial"/>
                <a:ea typeface="Arial"/>
                <a:cs typeface="Arial"/>
                <a:sym typeface="Arial"/>
              </a:defRPr>
            </a:lvl4pPr>
            <a:lvl5pPr indent="0" lvl="4" marL="0" marR="0" rtl="0" algn="r">
              <a:spcBef>
                <a:spcPts val="0"/>
              </a:spcBef>
              <a:spcAft>
                <a:spcPts val="0"/>
              </a:spcAft>
              <a:buNone/>
              <a:defRPr b="0" i="0" sz="1050" u="none" cap="none" strike="noStrike">
                <a:solidFill>
                  <a:srgbClr val="000000"/>
                </a:solidFill>
                <a:latin typeface="Arial"/>
                <a:ea typeface="Arial"/>
                <a:cs typeface="Arial"/>
                <a:sym typeface="Arial"/>
              </a:defRPr>
            </a:lvl5pPr>
            <a:lvl6pPr indent="0" lvl="5" marL="0" marR="0" rtl="0" algn="r">
              <a:spcBef>
                <a:spcPts val="0"/>
              </a:spcBef>
              <a:spcAft>
                <a:spcPts val="0"/>
              </a:spcAft>
              <a:buNone/>
              <a:defRPr b="0" i="0" sz="1050" u="none" cap="none" strike="noStrike">
                <a:solidFill>
                  <a:srgbClr val="000000"/>
                </a:solidFill>
                <a:latin typeface="Arial"/>
                <a:ea typeface="Arial"/>
                <a:cs typeface="Arial"/>
                <a:sym typeface="Arial"/>
              </a:defRPr>
            </a:lvl6pPr>
            <a:lvl7pPr indent="0" lvl="6" marL="0" marR="0" rtl="0" algn="r">
              <a:spcBef>
                <a:spcPts val="0"/>
              </a:spcBef>
              <a:spcAft>
                <a:spcPts val="0"/>
              </a:spcAft>
              <a:buNone/>
              <a:defRPr b="0" i="0" sz="1050" u="none" cap="none" strike="noStrike">
                <a:solidFill>
                  <a:srgbClr val="000000"/>
                </a:solidFill>
                <a:latin typeface="Arial"/>
                <a:ea typeface="Arial"/>
                <a:cs typeface="Arial"/>
                <a:sym typeface="Arial"/>
              </a:defRPr>
            </a:lvl7pPr>
            <a:lvl8pPr indent="0" lvl="7" marL="0" marR="0" rtl="0" algn="r">
              <a:spcBef>
                <a:spcPts val="0"/>
              </a:spcBef>
              <a:spcAft>
                <a:spcPts val="0"/>
              </a:spcAft>
              <a:buNone/>
              <a:defRPr b="0" i="0" sz="1050" u="none" cap="none" strike="noStrike">
                <a:solidFill>
                  <a:srgbClr val="000000"/>
                </a:solidFill>
                <a:latin typeface="Arial"/>
                <a:ea typeface="Arial"/>
                <a:cs typeface="Arial"/>
                <a:sym typeface="Arial"/>
              </a:defRPr>
            </a:lvl8pPr>
            <a:lvl9pPr indent="0" lvl="8" marL="0" marR="0" rtl="0" algn="r">
              <a:spcBef>
                <a:spcPts val="0"/>
              </a:spcBef>
              <a:spcAft>
                <a:spcPts val="0"/>
              </a:spcAft>
              <a:buNone/>
              <a:defRPr b="0" i="0" sz="105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1856" u="none" cap="none" strike="noStrike">
                <a:solidFill>
                  <a:schemeClr val="dk2"/>
                </a:solidFill>
                <a:latin typeface="Arial"/>
                <a:ea typeface="Arial"/>
                <a:cs typeface="Arial"/>
                <a:sym typeface="Arial"/>
              </a:defRPr>
            </a:lvl9pPr>
          </a:lstStyle>
          <a:p/>
        </p:txBody>
      </p:sp>
      <p:sp>
        <p:nvSpPr>
          <p:cNvPr id="93" name="Google Shape;93;p32"/>
          <p:cNvSpPr txBox="1"/>
          <p:nvPr>
            <p:ph idx="1" type="body"/>
          </p:nvPr>
        </p:nvSpPr>
        <p:spPr>
          <a:xfrm>
            <a:off x="457200" y="1600206"/>
            <a:ext cx="8229600" cy="4525963"/>
          </a:xfrm>
          <a:prstGeom prst="rect">
            <a:avLst/>
          </a:prstGeom>
          <a:noFill/>
          <a:ln>
            <a:noFill/>
          </a:ln>
        </p:spPr>
        <p:txBody>
          <a:bodyPr anchorCtr="0" anchor="t" bIns="45700" lIns="91425" spcFirstLastPara="1" rIns="91425" wrap="square" tIns="45700">
            <a:noAutofit/>
          </a:bodyPr>
          <a:lstStyle>
            <a:lvl1pPr indent="-314325" lvl="0" marL="457200" marR="0" rtl="0" algn="l">
              <a:spcBef>
                <a:spcPts val="27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1pPr>
            <a:lvl2pPr indent="-303593" lvl="1" marL="914400" marR="0" rtl="0" algn="l">
              <a:spcBef>
                <a:spcPts val="236"/>
              </a:spcBef>
              <a:spcAft>
                <a:spcPts val="0"/>
              </a:spcAft>
              <a:buClr>
                <a:schemeClr val="dk1"/>
              </a:buClr>
              <a:buSzPts val="1181"/>
              <a:buFont typeface="Arial"/>
              <a:buChar char="–"/>
              <a:defRPr b="0" i="0" sz="1181" u="none" cap="none" strike="noStrike">
                <a:solidFill>
                  <a:schemeClr val="dk1"/>
                </a:solidFill>
                <a:latin typeface="Arial"/>
                <a:ea typeface="Arial"/>
                <a:cs typeface="Arial"/>
                <a:sym typeface="Arial"/>
              </a:defRPr>
            </a:lvl2pPr>
            <a:lvl3pPr indent="-292925" lvl="2" marL="1371600" marR="0" rtl="0" algn="l">
              <a:spcBef>
                <a:spcPts val="203"/>
              </a:spcBef>
              <a:spcAft>
                <a:spcPts val="0"/>
              </a:spcAft>
              <a:buClr>
                <a:schemeClr val="dk1"/>
              </a:buClr>
              <a:buSzPts val="1013"/>
              <a:buFont typeface="Arial"/>
              <a:buChar char="•"/>
              <a:defRPr b="0" i="0" sz="1013" u="none" cap="none" strike="noStrike">
                <a:solidFill>
                  <a:schemeClr val="dk1"/>
                </a:solidFill>
                <a:latin typeface="Arial"/>
                <a:ea typeface="Arial"/>
                <a:cs typeface="Arial"/>
                <a:sym typeface="Arial"/>
              </a:defRPr>
            </a:lvl3pPr>
            <a:lvl4pPr indent="-282194" lvl="3" marL="1828800" marR="0" rtl="0" algn="l">
              <a:spcBef>
                <a:spcPts val="169"/>
              </a:spcBef>
              <a:spcAft>
                <a:spcPts val="0"/>
              </a:spcAft>
              <a:buClr>
                <a:schemeClr val="dk1"/>
              </a:buClr>
              <a:buSzPts val="844"/>
              <a:buFont typeface="Arial"/>
              <a:buChar char="–"/>
              <a:defRPr b="0" i="0" sz="843" u="none" cap="none" strike="noStrike">
                <a:solidFill>
                  <a:schemeClr val="dk1"/>
                </a:solidFill>
                <a:latin typeface="Arial"/>
                <a:ea typeface="Arial"/>
                <a:cs typeface="Arial"/>
                <a:sym typeface="Arial"/>
              </a:defRPr>
            </a:lvl4pPr>
            <a:lvl5pPr indent="-282194" lvl="4" marL="2286000" marR="0" rtl="0" algn="l">
              <a:spcBef>
                <a:spcPts val="169"/>
              </a:spcBef>
              <a:spcAft>
                <a:spcPts val="0"/>
              </a:spcAft>
              <a:buClr>
                <a:schemeClr val="dk1"/>
              </a:buClr>
              <a:buSzPts val="844"/>
              <a:buFont typeface="Arial"/>
              <a:buChar char="»"/>
              <a:defRPr b="0" i="0" sz="843" u="none" cap="none" strike="noStrike">
                <a:solidFill>
                  <a:schemeClr val="dk1"/>
                </a:solidFill>
                <a:latin typeface="Arial"/>
                <a:ea typeface="Arial"/>
                <a:cs typeface="Arial"/>
                <a:sym typeface="Arial"/>
              </a:defRPr>
            </a:lvl5pPr>
            <a:lvl6pPr indent="-282194" lvl="5" marL="2743200" marR="0" rtl="0" algn="l">
              <a:spcBef>
                <a:spcPts val="169"/>
              </a:spcBef>
              <a:spcAft>
                <a:spcPts val="0"/>
              </a:spcAft>
              <a:buClr>
                <a:schemeClr val="dk1"/>
              </a:buClr>
              <a:buSzPts val="844"/>
              <a:buFont typeface="Arial"/>
              <a:buChar char="»"/>
              <a:defRPr b="0" i="0" sz="843" u="none" cap="none" strike="noStrike">
                <a:solidFill>
                  <a:schemeClr val="dk1"/>
                </a:solidFill>
                <a:latin typeface="Arial"/>
                <a:ea typeface="Arial"/>
                <a:cs typeface="Arial"/>
                <a:sym typeface="Arial"/>
              </a:defRPr>
            </a:lvl6pPr>
            <a:lvl7pPr indent="-282194" lvl="6" marL="3200400" marR="0" rtl="0" algn="l">
              <a:spcBef>
                <a:spcPts val="169"/>
              </a:spcBef>
              <a:spcAft>
                <a:spcPts val="0"/>
              </a:spcAft>
              <a:buClr>
                <a:schemeClr val="dk1"/>
              </a:buClr>
              <a:buSzPts val="844"/>
              <a:buFont typeface="Arial"/>
              <a:buChar char="»"/>
              <a:defRPr b="0" i="0" sz="843" u="none" cap="none" strike="noStrike">
                <a:solidFill>
                  <a:schemeClr val="dk1"/>
                </a:solidFill>
                <a:latin typeface="Arial"/>
                <a:ea typeface="Arial"/>
                <a:cs typeface="Arial"/>
                <a:sym typeface="Arial"/>
              </a:defRPr>
            </a:lvl7pPr>
            <a:lvl8pPr indent="-282194" lvl="7" marL="3657600" marR="0" rtl="0" algn="l">
              <a:spcBef>
                <a:spcPts val="169"/>
              </a:spcBef>
              <a:spcAft>
                <a:spcPts val="0"/>
              </a:spcAft>
              <a:buClr>
                <a:schemeClr val="dk1"/>
              </a:buClr>
              <a:buSzPts val="844"/>
              <a:buFont typeface="Arial"/>
              <a:buChar char="»"/>
              <a:defRPr b="0" i="0" sz="843" u="none" cap="none" strike="noStrike">
                <a:solidFill>
                  <a:schemeClr val="dk1"/>
                </a:solidFill>
                <a:latin typeface="Arial"/>
                <a:ea typeface="Arial"/>
                <a:cs typeface="Arial"/>
                <a:sym typeface="Arial"/>
              </a:defRPr>
            </a:lvl8pPr>
            <a:lvl9pPr indent="-282194" lvl="8" marL="4114800" marR="0" rtl="0" algn="l">
              <a:spcBef>
                <a:spcPts val="169"/>
              </a:spcBef>
              <a:spcAft>
                <a:spcPts val="0"/>
              </a:spcAft>
              <a:buClr>
                <a:schemeClr val="dk1"/>
              </a:buClr>
              <a:buSzPts val="844"/>
              <a:buFont typeface="Arial"/>
              <a:buChar char="»"/>
              <a:defRPr b="0" i="0" sz="843" u="none" cap="none" strike="noStrike">
                <a:solidFill>
                  <a:schemeClr val="dk1"/>
                </a:solidFill>
                <a:latin typeface="Arial"/>
                <a:ea typeface="Arial"/>
                <a:cs typeface="Arial"/>
                <a:sym typeface="Arial"/>
              </a:defRPr>
            </a:lvl9pPr>
          </a:lstStyle>
          <a:p/>
        </p:txBody>
      </p:sp>
      <p:sp>
        <p:nvSpPr>
          <p:cNvPr id="94" name="Google Shape;94;p3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591"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3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91"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6" name="Google Shape;96;p3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591" u="none" cap="none" strike="noStrike">
                <a:solidFill>
                  <a:srgbClr val="000000"/>
                </a:solidFill>
                <a:latin typeface="Arial"/>
                <a:ea typeface="Arial"/>
                <a:cs typeface="Arial"/>
                <a:sym typeface="Arial"/>
              </a:defRPr>
            </a:lvl1pPr>
            <a:lvl2pPr indent="0" lvl="1" marL="0" marR="0" rtl="0" algn="r">
              <a:spcBef>
                <a:spcPts val="0"/>
              </a:spcBef>
              <a:spcAft>
                <a:spcPts val="0"/>
              </a:spcAft>
              <a:buNone/>
              <a:defRPr b="0" i="0" sz="591" u="none" cap="none" strike="noStrike">
                <a:solidFill>
                  <a:srgbClr val="000000"/>
                </a:solidFill>
                <a:latin typeface="Arial"/>
                <a:ea typeface="Arial"/>
                <a:cs typeface="Arial"/>
                <a:sym typeface="Arial"/>
              </a:defRPr>
            </a:lvl2pPr>
            <a:lvl3pPr indent="0" lvl="2" marL="0" marR="0" rtl="0" algn="r">
              <a:spcBef>
                <a:spcPts val="0"/>
              </a:spcBef>
              <a:spcAft>
                <a:spcPts val="0"/>
              </a:spcAft>
              <a:buNone/>
              <a:defRPr b="0" i="0" sz="591" u="none" cap="none" strike="noStrike">
                <a:solidFill>
                  <a:srgbClr val="000000"/>
                </a:solidFill>
                <a:latin typeface="Arial"/>
                <a:ea typeface="Arial"/>
                <a:cs typeface="Arial"/>
                <a:sym typeface="Arial"/>
              </a:defRPr>
            </a:lvl3pPr>
            <a:lvl4pPr indent="0" lvl="3" marL="0" marR="0" rtl="0" algn="r">
              <a:spcBef>
                <a:spcPts val="0"/>
              </a:spcBef>
              <a:spcAft>
                <a:spcPts val="0"/>
              </a:spcAft>
              <a:buNone/>
              <a:defRPr b="0" i="0" sz="591" u="none" cap="none" strike="noStrike">
                <a:solidFill>
                  <a:srgbClr val="000000"/>
                </a:solidFill>
                <a:latin typeface="Arial"/>
                <a:ea typeface="Arial"/>
                <a:cs typeface="Arial"/>
                <a:sym typeface="Arial"/>
              </a:defRPr>
            </a:lvl4pPr>
            <a:lvl5pPr indent="0" lvl="4" marL="0" marR="0" rtl="0" algn="r">
              <a:spcBef>
                <a:spcPts val="0"/>
              </a:spcBef>
              <a:spcAft>
                <a:spcPts val="0"/>
              </a:spcAft>
              <a:buNone/>
              <a:defRPr b="0" i="0" sz="591" u="none" cap="none" strike="noStrike">
                <a:solidFill>
                  <a:srgbClr val="000000"/>
                </a:solidFill>
                <a:latin typeface="Arial"/>
                <a:ea typeface="Arial"/>
                <a:cs typeface="Arial"/>
                <a:sym typeface="Arial"/>
              </a:defRPr>
            </a:lvl5pPr>
            <a:lvl6pPr indent="0" lvl="5" marL="0" marR="0" rtl="0" algn="r">
              <a:spcBef>
                <a:spcPts val="0"/>
              </a:spcBef>
              <a:spcAft>
                <a:spcPts val="0"/>
              </a:spcAft>
              <a:buNone/>
              <a:defRPr b="0" i="0" sz="591" u="none" cap="none" strike="noStrike">
                <a:solidFill>
                  <a:srgbClr val="000000"/>
                </a:solidFill>
                <a:latin typeface="Arial"/>
                <a:ea typeface="Arial"/>
                <a:cs typeface="Arial"/>
                <a:sym typeface="Arial"/>
              </a:defRPr>
            </a:lvl6pPr>
            <a:lvl7pPr indent="0" lvl="6" marL="0" marR="0" rtl="0" algn="r">
              <a:spcBef>
                <a:spcPts val="0"/>
              </a:spcBef>
              <a:spcAft>
                <a:spcPts val="0"/>
              </a:spcAft>
              <a:buNone/>
              <a:defRPr b="0" i="0" sz="591" u="none" cap="none" strike="noStrike">
                <a:solidFill>
                  <a:srgbClr val="000000"/>
                </a:solidFill>
                <a:latin typeface="Arial"/>
                <a:ea typeface="Arial"/>
                <a:cs typeface="Arial"/>
                <a:sym typeface="Arial"/>
              </a:defRPr>
            </a:lvl7pPr>
            <a:lvl8pPr indent="0" lvl="7" marL="0" marR="0" rtl="0" algn="r">
              <a:spcBef>
                <a:spcPts val="0"/>
              </a:spcBef>
              <a:spcAft>
                <a:spcPts val="0"/>
              </a:spcAft>
              <a:buNone/>
              <a:defRPr b="0" i="0" sz="591" u="none" cap="none" strike="noStrike">
                <a:solidFill>
                  <a:srgbClr val="000000"/>
                </a:solidFill>
                <a:latin typeface="Arial"/>
                <a:ea typeface="Arial"/>
                <a:cs typeface="Arial"/>
                <a:sym typeface="Arial"/>
              </a:defRPr>
            </a:lvl8pPr>
            <a:lvl9pPr indent="0" lvl="8" marL="0" marR="0" rtl="0" algn="r">
              <a:spcBef>
                <a:spcPts val="0"/>
              </a:spcBef>
              <a:spcAft>
                <a:spcPts val="0"/>
              </a:spcAft>
              <a:buNone/>
              <a:defRPr b="0" i="0" sz="591"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5" name="Google Shape;175;p3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76" name="Google Shape;176;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77" name="Google Shape;177;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78" name="Google Shape;178;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8" name="Shape 248"/>
        <p:cNvGrpSpPr/>
        <p:nvPr/>
      </p:nvGrpSpPr>
      <p:grpSpPr>
        <a:xfrm>
          <a:off x="0" y="0"/>
          <a:ext cx="0" cy="0"/>
          <a:chOff x="0" y="0"/>
          <a:chExt cx="0" cy="0"/>
        </a:xfrm>
      </p:grpSpPr>
      <p:sp>
        <p:nvSpPr>
          <p:cNvPr id="249" name="Google Shape;249;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0" name="Google Shape;250;p3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51" name="Google Shape;251;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2" name="Google Shape;252;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3" name="Google Shape;253;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3" name="Shape 323"/>
        <p:cNvGrpSpPr/>
        <p:nvPr/>
      </p:nvGrpSpPr>
      <p:grpSpPr>
        <a:xfrm>
          <a:off x="0" y="0"/>
          <a:ext cx="0" cy="0"/>
          <a:chOff x="0" y="0"/>
          <a:chExt cx="0" cy="0"/>
        </a:xfrm>
      </p:grpSpPr>
      <p:sp>
        <p:nvSpPr>
          <p:cNvPr id="324" name="Google Shape;324;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5" name="Google Shape;325;p3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326" name="Google Shape;326;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7" name="Google Shape;327;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8" name="Google Shape;328;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8" name="Shape 398"/>
        <p:cNvGrpSpPr/>
        <p:nvPr/>
      </p:nvGrpSpPr>
      <p:grpSpPr>
        <a:xfrm>
          <a:off x="0" y="0"/>
          <a:ext cx="0" cy="0"/>
          <a:chOff x="0" y="0"/>
          <a:chExt cx="0" cy="0"/>
        </a:xfrm>
      </p:grpSpPr>
      <p:sp>
        <p:nvSpPr>
          <p:cNvPr id="399" name="Google Shape;399;p4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0" name="Google Shape;400;p4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401" name="Google Shape;401;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2" name="Google Shape;402;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3" name="Google Shape;403;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Relationship Id="rId3" Type="http://schemas.openxmlformats.org/officeDocument/2006/relationships/hyperlink" Target="about:blank" TargetMode="External"/><Relationship Id="rId4" Type="http://schemas.openxmlformats.org/officeDocument/2006/relationships/hyperlink" Target="mailto:robert.beckman@georgetown.edu" TargetMode="External"/><Relationship Id="rId5" Type="http://schemas.openxmlformats.org/officeDocument/2006/relationships/hyperlink" Target="mailto:mercedeh.ghadessi@bayer.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2.xml"/><Relationship Id="rId3" Type="http://schemas.openxmlformats.org/officeDocument/2006/relationships/hyperlink" Target="mailto:chingyichuo@gmail.com" TargetMode="External"/><Relationship Id="rId4"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3.xml"/><Relationship Id="rId3" Type="http://schemas.openxmlformats.org/officeDocument/2006/relationships/hyperlink" Target="http://oncologytrialdesign.or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8.xml"/><Relationship Id="rId3" Type="http://schemas.openxmlformats.org/officeDocument/2006/relationships/image" Target="../media/image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9.xml"/><Relationship Id="rId3" Type="http://schemas.openxmlformats.org/officeDocument/2006/relationships/hyperlink" Target="mailto:mercedeh.ghadessi@bayer.com" TargetMode="External"/><Relationship Id="rId4" Type="http://schemas.openxmlformats.org/officeDocument/2006/relationships/hyperlink" Target="mailto:eniac1915@gmail.com" TargetMode="External"/><Relationship Id="rId5" Type="http://schemas.openxmlformats.org/officeDocument/2006/relationships/hyperlink" Target="mailto:robert.Beckman@georgetown.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hyperlink" Target="about:blank" TargetMode="External"/><Relationship Id="rId4" Type="http://schemas.openxmlformats.org/officeDocument/2006/relationships/hyperlink" Target="mailto:mercedeh.ghadessi@bayer.com" TargetMode="External"/><Relationship Id="rId5" Type="http://schemas.openxmlformats.org/officeDocument/2006/relationships/hyperlink" Target="mailto:alex.sverdlov@novartis.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 Id="rId3" Type="http://schemas.openxmlformats.org/officeDocument/2006/relationships/hyperlink" Target="https://scholar.google.com/citations?user=BNItFkEAAAAJ&amp;hl=en&amp;oi=ao" TargetMode="External"/><Relationship Id="rId4" Type="http://schemas.openxmlformats.org/officeDocument/2006/relationships/hyperlink" Target="https://www.routledge.com/Chapman--HallCRC-Biostatistics-Series/book-series/chbiostatis" TargetMode="External"/><Relationship Id="rId5" Type="http://schemas.openxmlformats.org/officeDocument/2006/relationships/hyperlink" Target="https://randomization-wg.org/" TargetMode="External"/><Relationship Id="rId6" Type="http://schemas.openxmlformats.org/officeDocument/2006/relationships/hyperlink" Target="https://asa-cellgenetx-wg.github.io/" TargetMode="External"/><Relationship Id="rId7"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t>DahShu </a:t>
            </a:r>
            <a:r>
              <a:rPr i="1" lang="en-US" sz="2800"/>
              <a:t>Innovative</a:t>
            </a:r>
            <a:r>
              <a:rPr lang="en-US" sz="2800"/>
              <a:t> Design Scientific Working Group (</a:t>
            </a:r>
            <a:r>
              <a:rPr i="1" lang="en-US" sz="2800"/>
              <a:t>I</a:t>
            </a:r>
            <a:r>
              <a:rPr lang="en-US" sz="2800"/>
              <a:t>DSWG): Introduction</a:t>
            </a:r>
            <a:endParaRPr sz="3000"/>
          </a:p>
        </p:txBody>
      </p:sp>
      <p:sp>
        <p:nvSpPr>
          <p:cNvPr id="478" name="Google Shape;478;p1"/>
          <p:cNvSpPr txBox="1"/>
          <p:nvPr>
            <p:ph idx="2" type="body"/>
          </p:nvPr>
        </p:nvSpPr>
        <p:spPr>
          <a:xfrm>
            <a:off x="533400" y="1417638"/>
            <a:ext cx="8153400" cy="4708527"/>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000000"/>
              </a:buClr>
              <a:buSzPts val="1400"/>
              <a:buFont typeface="Arial"/>
              <a:buNone/>
            </a:pPr>
            <a:r>
              <a:rPr b="1" lang="en-US" sz="1400">
                <a:solidFill>
                  <a:srgbClr val="000000"/>
                </a:solidFill>
              </a:rPr>
              <a:t>Robert A. Beckman, M.D.</a:t>
            </a:r>
            <a:endParaRPr/>
          </a:p>
          <a:p>
            <a:pPr indent="0" lvl="0" marL="0" rtl="0" algn="ctr">
              <a:spcBef>
                <a:spcPts val="280"/>
              </a:spcBef>
              <a:spcAft>
                <a:spcPts val="0"/>
              </a:spcAft>
              <a:buClr>
                <a:srgbClr val="000000"/>
              </a:buClr>
              <a:buSzPts val="1400"/>
              <a:buFont typeface="Arial"/>
              <a:buNone/>
            </a:pPr>
            <a:r>
              <a:rPr lang="en-US" sz="1400">
                <a:solidFill>
                  <a:srgbClr val="000000"/>
                </a:solidFill>
              </a:rPr>
              <a:t>Chair, DahShu IDSWG</a:t>
            </a:r>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0" lvl="0" marL="0" rtl="0" algn="ctr">
              <a:spcBef>
                <a:spcPts val="280"/>
              </a:spcBef>
              <a:spcAft>
                <a:spcPts val="0"/>
              </a:spcAft>
              <a:buClr>
                <a:srgbClr val="000000"/>
              </a:buClr>
              <a:buSzPts val="1400"/>
              <a:buFont typeface="Arial"/>
              <a:buNone/>
            </a:pPr>
            <a:r>
              <a:rPr lang="en-US" sz="1400">
                <a:solidFill>
                  <a:srgbClr val="000000"/>
                </a:solidFill>
              </a:rPr>
              <a:t>Professor of Oncology, and of Biostatistics, Bioinformatics, &amp; Biomathematics</a:t>
            </a:r>
            <a:endParaRPr/>
          </a:p>
          <a:p>
            <a:pPr indent="0" lvl="0" marL="0" rtl="0" algn="ctr">
              <a:spcBef>
                <a:spcPts val="280"/>
              </a:spcBef>
              <a:spcAft>
                <a:spcPts val="0"/>
              </a:spcAft>
              <a:buClr>
                <a:srgbClr val="000000"/>
              </a:buClr>
              <a:buSzPts val="1400"/>
              <a:buFont typeface="Arial"/>
              <a:buNone/>
            </a:pPr>
            <a:r>
              <a:rPr lang="en-US" sz="1400">
                <a:solidFill>
                  <a:srgbClr val="000000"/>
                </a:solidFill>
              </a:rPr>
              <a:t> Innovation Center for Biomedical Informatics and Lombardi Comprehensive Cancer Center </a:t>
            </a:r>
            <a:endParaRPr/>
          </a:p>
          <a:p>
            <a:pPr indent="0" lvl="0" marL="0" rtl="0" algn="ctr">
              <a:spcBef>
                <a:spcPts val="280"/>
              </a:spcBef>
              <a:spcAft>
                <a:spcPts val="0"/>
              </a:spcAft>
              <a:buClr>
                <a:srgbClr val="000000"/>
              </a:buClr>
              <a:buSzPts val="1400"/>
              <a:buFont typeface="Arial"/>
              <a:buNone/>
            </a:pPr>
            <a:r>
              <a:rPr lang="en-US" sz="1400">
                <a:solidFill>
                  <a:srgbClr val="000000"/>
                </a:solidFill>
              </a:rPr>
              <a:t>Georgetown University Medical Center</a:t>
            </a:r>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0" lvl="0" marL="0" rtl="0" algn="ctr">
              <a:spcBef>
                <a:spcPts val="280"/>
              </a:spcBef>
              <a:spcAft>
                <a:spcPts val="0"/>
              </a:spcAft>
              <a:buClr>
                <a:srgbClr val="000000"/>
              </a:buClr>
              <a:buSzPts val="1400"/>
              <a:buFont typeface="Arial"/>
              <a:buNone/>
            </a:pPr>
            <a:r>
              <a:rPr lang="en-US" sz="1400">
                <a:solidFill>
                  <a:srgbClr val="000000"/>
                </a:solidFill>
              </a:rPr>
              <a:t>Scientific Advisor, Office of the Senior Vice President for Research</a:t>
            </a:r>
            <a:endParaRPr/>
          </a:p>
          <a:p>
            <a:pPr indent="0" lvl="0" marL="0" rtl="0" algn="ctr">
              <a:spcBef>
                <a:spcPts val="280"/>
              </a:spcBef>
              <a:spcAft>
                <a:spcPts val="0"/>
              </a:spcAft>
              <a:buClr>
                <a:srgbClr val="000000"/>
              </a:buClr>
              <a:buSzPts val="1400"/>
              <a:buFont typeface="Arial"/>
              <a:buNone/>
            </a:pPr>
            <a:r>
              <a:rPr lang="en-US" sz="1400">
                <a:solidFill>
                  <a:srgbClr val="000000"/>
                </a:solidFill>
              </a:rPr>
              <a:t>Georgetown University</a:t>
            </a:r>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0" lvl="0" marL="0" rtl="0" algn="ctr">
              <a:spcBef>
                <a:spcPts val="280"/>
              </a:spcBef>
              <a:spcAft>
                <a:spcPts val="0"/>
              </a:spcAft>
              <a:buClr>
                <a:srgbClr val="000000"/>
              </a:buClr>
              <a:buSzPts val="1400"/>
              <a:buFont typeface="Arial"/>
              <a:buNone/>
            </a:pPr>
            <a:r>
              <a:rPr lang="en-US" sz="1400">
                <a:solidFill>
                  <a:srgbClr val="000000"/>
                </a:solidFill>
              </a:rPr>
              <a:t>Elected Fellow, ASA</a:t>
            </a:r>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0" lvl="0" marL="0" rtl="0" algn="ctr">
              <a:spcBef>
                <a:spcPts val="280"/>
              </a:spcBef>
              <a:spcAft>
                <a:spcPts val="0"/>
              </a:spcAft>
              <a:buClr>
                <a:schemeClr val="dk1"/>
              </a:buClr>
              <a:buSzPts val="1400"/>
              <a:buFont typeface="Arial"/>
              <a:buNone/>
            </a:pPr>
            <a:r>
              <a:t/>
            </a:r>
            <a:endParaRPr sz="1400">
              <a:solidFill>
                <a:srgbClr val="000000"/>
              </a:solidFill>
            </a:endParaRPr>
          </a:p>
          <a:p>
            <a:pPr indent="-123825" lvl="0" marL="257175" rtl="0" algn="l">
              <a:spcBef>
                <a:spcPts val="420"/>
              </a:spcBef>
              <a:spcAft>
                <a:spcPts val="0"/>
              </a:spcAft>
              <a:buClr>
                <a:schemeClr val="dk1"/>
              </a:buClr>
              <a:buSzPts val="2100"/>
              <a:buFont typeface="Arial"/>
              <a:buNone/>
            </a:pPr>
            <a:r>
              <a:t/>
            </a:r>
            <a:endParaRPr/>
          </a:p>
        </p:txBody>
      </p:sp>
      <p:sp>
        <p:nvSpPr>
          <p:cNvPr id="479" name="Google Shape;479;p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rgbClr val="000000"/>
                </a:solidFill>
              </a:rPr>
              <a:t>9/21/2025</a:t>
            </a:r>
            <a:endParaRPr>
              <a:solidFill>
                <a:srgbClr val="000000"/>
              </a:solidFill>
            </a:endParaRPr>
          </a:p>
        </p:txBody>
      </p:sp>
      <p:sp>
        <p:nvSpPr>
          <p:cNvPr id="480" name="Google Shape;48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pic>
        <p:nvPicPr>
          <p:cNvPr id="481" name="Google Shape;481;p1"/>
          <p:cNvPicPr preferRelativeResize="0"/>
          <p:nvPr/>
        </p:nvPicPr>
        <p:blipFill rotWithShape="1">
          <a:blip r:embed="rId3">
            <a:alphaModFix/>
          </a:blip>
          <a:srcRect b="0" l="0" r="0" t="0"/>
          <a:stretch/>
        </p:blipFill>
        <p:spPr>
          <a:xfrm>
            <a:off x="3126416" y="4417938"/>
            <a:ext cx="3045784" cy="228766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Opportunities for Members: Join A Subgroup or Initiative</a:t>
            </a:r>
            <a:endParaRPr/>
          </a:p>
        </p:txBody>
      </p:sp>
      <p:sp>
        <p:nvSpPr>
          <p:cNvPr id="554" name="Google Shape;554;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800"/>
              <a:buChar char="•"/>
            </a:pPr>
            <a:r>
              <a:rPr lang="en-US" sz="2800"/>
              <a:t>Observe</a:t>
            </a:r>
            <a:endParaRPr/>
          </a:p>
          <a:p>
            <a:pPr indent="-342900" lvl="0" marL="342900" rtl="0" algn="l">
              <a:spcBef>
                <a:spcPts val="560"/>
              </a:spcBef>
              <a:spcAft>
                <a:spcPts val="0"/>
              </a:spcAft>
              <a:buClr>
                <a:schemeClr val="dk1"/>
              </a:buClr>
              <a:buSzPts val="2800"/>
              <a:buChar char="•"/>
            </a:pPr>
            <a:r>
              <a:rPr lang="en-US" sz="2800"/>
              <a:t>Contribute</a:t>
            </a:r>
            <a:endParaRPr/>
          </a:p>
          <a:p>
            <a:pPr indent="-342900" lvl="0" marL="342900" rtl="0" algn="l">
              <a:spcBef>
                <a:spcPts val="560"/>
              </a:spcBef>
              <a:spcAft>
                <a:spcPts val="0"/>
              </a:spcAft>
              <a:buClr>
                <a:schemeClr val="dk1"/>
              </a:buClr>
              <a:buSzPts val="2800"/>
              <a:buChar char="•"/>
            </a:pPr>
            <a:r>
              <a:rPr lang="en-US" sz="2800"/>
              <a:t>Lead</a:t>
            </a:r>
            <a:endParaRPr/>
          </a:p>
          <a:p>
            <a:pPr indent="-342900" lvl="0" marL="342900" rtl="0" algn="l">
              <a:spcBef>
                <a:spcPts val="560"/>
              </a:spcBef>
              <a:spcAft>
                <a:spcPts val="0"/>
              </a:spcAft>
              <a:buClr>
                <a:schemeClr val="dk1"/>
              </a:buClr>
              <a:buSzPts val="2800"/>
              <a:buChar char="•"/>
            </a:pPr>
            <a:r>
              <a:rPr lang="en-US" sz="2800"/>
              <a:t>Form your own</a:t>
            </a:r>
            <a:endParaRPr/>
          </a:p>
          <a:p>
            <a:pPr indent="-342900" lvl="0" marL="342900" rtl="0" algn="l">
              <a:spcBef>
                <a:spcPts val="560"/>
              </a:spcBef>
              <a:spcAft>
                <a:spcPts val="0"/>
              </a:spcAft>
              <a:buClr>
                <a:schemeClr val="dk1"/>
              </a:buClr>
              <a:buSzPts val="2800"/>
              <a:buChar char="•"/>
            </a:pPr>
            <a:r>
              <a:rPr lang="en-US" sz="2800"/>
              <a:t>To volunteer email Bob (</a:t>
            </a:r>
            <a:r>
              <a:rPr lang="en-US" sz="2800" u="sng">
                <a:solidFill>
                  <a:schemeClr val="hlink"/>
                </a:solidFill>
                <a:hlinkClick r:id="rId3"/>
              </a:rPr>
              <a:t>eniac1915@gmail.com</a:t>
            </a:r>
            <a:r>
              <a:rPr lang="en-US" sz="2800"/>
              <a:t> or </a:t>
            </a:r>
            <a:r>
              <a:rPr lang="en-US" sz="2800" u="sng">
                <a:solidFill>
                  <a:schemeClr val="hlink"/>
                </a:solidFill>
                <a:hlinkClick r:id="rId4"/>
              </a:rPr>
              <a:t>robert.beckman@georgetown.edu</a:t>
            </a:r>
            <a:r>
              <a:rPr lang="en-US" sz="2800"/>
              <a:t>), Mercedeh (</a:t>
            </a:r>
            <a:r>
              <a:rPr lang="en-US" sz="2800" u="sng">
                <a:solidFill>
                  <a:schemeClr val="hlink"/>
                </a:solidFill>
                <a:hlinkClick r:id="rId5"/>
              </a:rPr>
              <a:t>mercedeh.ghadessi@bayer.com</a:t>
            </a:r>
            <a:r>
              <a:rPr lang="en-US" sz="2800"/>
              <a:t>), or Alex (Alex.Sverdlov@novartis.com)</a:t>
            </a:r>
            <a:endParaRPr sz="2800">
              <a:solidFill>
                <a:srgbClr val="FF0000"/>
              </a:solidFill>
            </a:endParaRPr>
          </a:p>
          <a:p>
            <a:pPr indent="-107950" lvl="1" marL="742950" rtl="0" algn="l">
              <a:spcBef>
                <a:spcPts val="560"/>
              </a:spcBef>
              <a:spcAft>
                <a:spcPts val="0"/>
              </a:spcAft>
              <a:buClr>
                <a:schemeClr val="dk1"/>
              </a:buClr>
              <a:buSzPts val="2800"/>
              <a:buNone/>
            </a:pPr>
            <a:r>
              <a:t/>
            </a:r>
            <a:endParaRPr>
              <a:solidFill>
                <a:srgbClr val="FF0000"/>
              </a:solidFill>
            </a:endParaRPr>
          </a:p>
        </p:txBody>
      </p:sp>
      <p:sp>
        <p:nvSpPr>
          <p:cNvPr id="555" name="Google Shape;55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56" name="Google Shape;556;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Leadership Team Available for Consultation</a:t>
            </a:r>
            <a:endParaRPr/>
          </a:p>
        </p:txBody>
      </p:sp>
      <p:sp>
        <p:nvSpPr>
          <p:cNvPr id="562" name="Google Shape;562;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en-US"/>
              <a:t>Thinking of forming a new subgroup?</a:t>
            </a:r>
            <a:endParaRPr/>
          </a:p>
          <a:p>
            <a:pPr indent="-342900" lvl="0" marL="342900" rtl="0" algn="l">
              <a:spcBef>
                <a:spcPts val="592"/>
              </a:spcBef>
              <a:spcAft>
                <a:spcPts val="0"/>
              </a:spcAft>
              <a:buClr>
                <a:schemeClr val="dk1"/>
              </a:buClr>
              <a:buSzPct val="100000"/>
              <a:buChar char="•"/>
            </a:pPr>
            <a:r>
              <a:rPr lang="en-US"/>
              <a:t>New to subgroup leadership?</a:t>
            </a:r>
            <a:endParaRPr/>
          </a:p>
          <a:p>
            <a:pPr indent="-342900" lvl="0" marL="342900" rtl="0" algn="l">
              <a:spcBef>
                <a:spcPts val="592"/>
              </a:spcBef>
              <a:spcAft>
                <a:spcPts val="0"/>
              </a:spcAft>
              <a:buClr>
                <a:schemeClr val="dk1"/>
              </a:buClr>
              <a:buSzPct val="100000"/>
              <a:buChar char="•"/>
            </a:pPr>
            <a:r>
              <a:rPr lang="en-US"/>
              <a:t>We recommend you produce a one page or one slide concept and schedule an appointment with the leadership team</a:t>
            </a:r>
            <a:endParaRPr/>
          </a:p>
          <a:p>
            <a:pPr indent="-342900" lvl="0" marL="342900" rtl="0" algn="l">
              <a:spcBef>
                <a:spcPts val="592"/>
              </a:spcBef>
              <a:spcAft>
                <a:spcPts val="0"/>
              </a:spcAft>
              <a:buClr>
                <a:schemeClr val="dk1"/>
              </a:buClr>
              <a:buSzPct val="100000"/>
              <a:buChar char="•"/>
            </a:pPr>
            <a:r>
              <a:rPr lang="en-US"/>
              <a:t>We will spend 30-60 minutes discussing</a:t>
            </a:r>
            <a:endParaRPr/>
          </a:p>
          <a:p>
            <a:pPr indent="-285750" lvl="1" marL="742950" rtl="0" algn="l">
              <a:spcBef>
                <a:spcPts val="518"/>
              </a:spcBef>
              <a:spcAft>
                <a:spcPts val="0"/>
              </a:spcAft>
              <a:buClr>
                <a:schemeClr val="dk1"/>
              </a:buClr>
              <a:buSzPct val="100000"/>
              <a:buChar char="–"/>
            </a:pPr>
            <a:r>
              <a:rPr lang="en-US"/>
              <a:t>Whom should we recruit for the group</a:t>
            </a:r>
            <a:endParaRPr/>
          </a:p>
          <a:p>
            <a:pPr indent="-285750" lvl="1" marL="742950" rtl="0" algn="l">
              <a:spcBef>
                <a:spcPts val="518"/>
              </a:spcBef>
              <a:spcAft>
                <a:spcPts val="0"/>
              </a:spcAft>
              <a:buClr>
                <a:schemeClr val="dk1"/>
              </a:buClr>
              <a:buSzPct val="100000"/>
              <a:buChar char="–"/>
            </a:pPr>
            <a:r>
              <a:rPr lang="en-US"/>
              <a:t>How to recruit them</a:t>
            </a:r>
            <a:endParaRPr/>
          </a:p>
          <a:p>
            <a:pPr indent="-285750" lvl="1" marL="742950" rtl="0" algn="l">
              <a:spcBef>
                <a:spcPts val="518"/>
              </a:spcBef>
              <a:spcAft>
                <a:spcPts val="0"/>
              </a:spcAft>
              <a:buClr>
                <a:schemeClr val="dk1"/>
              </a:buClr>
              <a:buSzPct val="100000"/>
              <a:buChar char="–"/>
            </a:pPr>
            <a:r>
              <a:rPr lang="en-US"/>
              <a:t>How this fits in with other IDSWG activities</a:t>
            </a:r>
            <a:endParaRPr/>
          </a:p>
          <a:p>
            <a:pPr indent="-285750" lvl="1" marL="742950" rtl="0" algn="l">
              <a:spcBef>
                <a:spcPts val="518"/>
              </a:spcBef>
              <a:spcAft>
                <a:spcPts val="0"/>
              </a:spcAft>
              <a:buClr>
                <a:schemeClr val="dk1"/>
              </a:buClr>
              <a:buSzPct val="100000"/>
              <a:buChar char="–"/>
            </a:pPr>
            <a:r>
              <a:rPr lang="en-US"/>
              <a:t>What can the leadership team do to help make your new group a success</a:t>
            </a:r>
            <a:endParaRPr/>
          </a:p>
        </p:txBody>
      </p:sp>
      <p:sp>
        <p:nvSpPr>
          <p:cNvPr id="563" name="Google Shape;563;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64" name="Google Shape;56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Leadership and Core Team Members Available for Mentorship</a:t>
            </a:r>
            <a:endParaRPr/>
          </a:p>
        </p:txBody>
      </p:sp>
      <p:sp>
        <p:nvSpPr>
          <p:cNvPr id="570" name="Google Shape;570;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New subteam leaders can work with a Leadership Team member or Core Team member Leadership Team member or Core Team member will be available for consultation as needed</a:t>
            </a:r>
            <a:endParaRPr/>
          </a:p>
          <a:p>
            <a:pPr indent="-342900" lvl="0" marL="342900" rtl="0" algn="l">
              <a:spcBef>
                <a:spcPts val="640"/>
              </a:spcBef>
              <a:spcAft>
                <a:spcPts val="0"/>
              </a:spcAft>
              <a:buClr>
                <a:schemeClr val="dk1"/>
              </a:buClr>
              <a:buSzPts val="3200"/>
              <a:buChar char="•"/>
            </a:pPr>
            <a:r>
              <a:rPr lang="en-US"/>
              <a:t>Leadership Team member will share experience in managing large, volunteer teams </a:t>
            </a:r>
            <a:endParaRPr/>
          </a:p>
        </p:txBody>
      </p:sp>
      <p:sp>
        <p:nvSpPr>
          <p:cNvPr id="571" name="Google Shape;57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72" name="Google Shape;572;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Staying Informed</a:t>
            </a:r>
            <a:endParaRPr/>
          </a:p>
        </p:txBody>
      </p:sp>
      <p:sp>
        <p:nvSpPr>
          <p:cNvPr id="578" name="Google Shape;578;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Watch for emails from Mercedeh!</a:t>
            </a:r>
            <a:endParaRPr/>
          </a:p>
          <a:p>
            <a:pPr indent="-285750" lvl="1" marL="742950" rtl="0" algn="l">
              <a:spcBef>
                <a:spcPts val="560"/>
              </a:spcBef>
              <a:spcAft>
                <a:spcPts val="0"/>
              </a:spcAft>
              <a:buClr>
                <a:schemeClr val="dk1"/>
              </a:buClr>
              <a:buSzPts val="2800"/>
              <a:buChar char="–"/>
            </a:pPr>
            <a:r>
              <a:rPr b="1" lang="en-US"/>
              <a:t>Subteam and initiative leads are responsible for providing leadership team with members list and current emails</a:t>
            </a:r>
            <a:endParaRPr/>
          </a:p>
          <a:p>
            <a:pPr indent="-342900" lvl="0" marL="342900" rtl="0" algn="l">
              <a:spcBef>
                <a:spcPts val="640"/>
              </a:spcBef>
              <a:spcAft>
                <a:spcPts val="0"/>
              </a:spcAft>
              <a:buClr>
                <a:schemeClr val="dk1"/>
              </a:buClr>
              <a:buSzPts val="3200"/>
              <a:buChar char="•"/>
            </a:pPr>
            <a:r>
              <a:rPr lang="en-US"/>
              <a:t>Further updates will be communicated to your sub-team or initiative lead quarterly</a:t>
            </a:r>
            <a:endParaRPr/>
          </a:p>
          <a:p>
            <a:pPr indent="-342900" lvl="0" marL="342900" rtl="0" algn="l">
              <a:spcBef>
                <a:spcPts val="640"/>
              </a:spcBef>
              <a:spcAft>
                <a:spcPts val="0"/>
              </a:spcAft>
              <a:buClr>
                <a:schemeClr val="dk1"/>
              </a:buClr>
              <a:buSzPts val="3200"/>
              <a:buChar char="•"/>
            </a:pPr>
            <a:r>
              <a:rPr lang="en-US"/>
              <a:t>Other initiatives to further improve communication are in the works</a:t>
            </a:r>
            <a:endParaRPr/>
          </a:p>
          <a:p>
            <a:pPr indent="-139700" lvl="0" marL="342900" rtl="0" algn="l">
              <a:spcBef>
                <a:spcPts val="640"/>
              </a:spcBef>
              <a:spcAft>
                <a:spcPts val="0"/>
              </a:spcAft>
              <a:buClr>
                <a:schemeClr val="dk1"/>
              </a:buClr>
              <a:buSzPts val="3200"/>
              <a:buNone/>
            </a:pPr>
            <a:r>
              <a:t/>
            </a:r>
            <a:endParaRPr/>
          </a:p>
        </p:txBody>
      </p:sp>
      <p:sp>
        <p:nvSpPr>
          <p:cNvPr id="579" name="Google Shape;579;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80" name="Google Shape;58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14"/>
          <p:cNvSpPr txBox="1"/>
          <p:nvPr>
            <p:ph type="title"/>
          </p:nvPr>
        </p:nvSpPr>
        <p:spPr>
          <a:xfrm>
            <a:off x="457200" y="-228600"/>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Subteams (Chairs)</a:t>
            </a:r>
            <a:endParaRPr/>
          </a:p>
        </p:txBody>
      </p:sp>
      <p:sp>
        <p:nvSpPr>
          <p:cNvPr id="586" name="Google Shape;586;p14"/>
          <p:cNvSpPr txBox="1"/>
          <p:nvPr>
            <p:ph idx="1" type="body"/>
          </p:nvPr>
        </p:nvSpPr>
        <p:spPr>
          <a:xfrm>
            <a:off x="457200" y="762000"/>
            <a:ext cx="8229600" cy="5715000"/>
          </a:xfrm>
          <a:prstGeom prst="rect">
            <a:avLst/>
          </a:prstGeom>
          <a:noFill/>
          <a:ln>
            <a:noFill/>
          </a:ln>
        </p:spPr>
        <p:txBody>
          <a:bodyPr anchorCtr="0" anchor="t" bIns="45700" lIns="91425" spcFirstLastPara="1" rIns="91425" wrap="square" tIns="45700">
            <a:normAutofit fontScale="62500" lnSpcReduction="20000"/>
          </a:bodyPr>
          <a:lstStyle/>
          <a:p>
            <a:pPr indent="-342931" lvl="0" marL="342900" rtl="0" algn="l">
              <a:spcBef>
                <a:spcPts val="0"/>
              </a:spcBef>
              <a:spcAft>
                <a:spcPts val="0"/>
              </a:spcAft>
              <a:buClr>
                <a:srgbClr val="000000"/>
              </a:buClr>
              <a:buSzPct val="100000"/>
              <a:buChar char="•"/>
            </a:pPr>
            <a:r>
              <a:rPr b="1" lang="en-US" sz="3300">
                <a:solidFill>
                  <a:srgbClr val="000000"/>
                </a:solidFill>
              </a:rPr>
              <a:t>KOL Lecture Series (Heng Zhou, Merck)</a:t>
            </a:r>
            <a:endParaRPr b="1"/>
          </a:p>
          <a:p>
            <a:pPr indent="-342900" lvl="0" marL="342900" rtl="0" algn="l">
              <a:spcBef>
                <a:spcPts val="400"/>
              </a:spcBef>
              <a:spcAft>
                <a:spcPts val="0"/>
              </a:spcAft>
              <a:buClr>
                <a:schemeClr val="dk1"/>
              </a:buClr>
              <a:buSzPct val="100000"/>
              <a:buChar char="•"/>
            </a:pPr>
            <a:r>
              <a:rPr lang="en-US"/>
              <a:t>Master protocols (collaboration with American Statistical Association and BSWG) (</a:t>
            </a:r>
            <a:r>
              <a:rPr b="1" lang="en-US"/>
              <a:t>Cindy Lu (ASA), </a:t>
            </a:r>
            <a:r>
              <a:rPr lang="en-US"/>
              <a:t>Kyle Wathen (BSWG), Bob Beckman (IDSWG))</a:t>
            </a:r>
            <a:endParaRPr/>
          </a:p>
          <a:p>
            <a:pPr indent="-285750" lvl="1" marL="742950" rtl="0" algn="l">
              <a:spcBef>
                <a:spcPts val="350"/>
              </a:spcBef>
              <a:spcAft>
                <a:spcPts val="0"/>
              </a:spcAft>
              <a:buClr>
                <a:schemeClr val="dk1"/>
              </a:buClr>
              <a:buSzPct val="100000"/>
              <a:buChar char="–"/>
            </a:pPr>
            <a:r>
              <a:rPr lang="en-US"/>
              <a:t>Concept/Methodology (Bryan McComb, Courtney Henry (GSK))</a:t>
            </a:r>
            <a:endParaRPr/>
          </a:p>
          <a:p>
            <a:pPr indent="-285750" lvl="1" marL="742950" rtl="0" algn="l">
              <a:spcBef>
                <a:spcPts val="350"/>
              </a:spcBef>
              <a:spcAft>
                <a:spcPts val="0"/>
              </a:spcAft>
              <a:buClr>
                <a:schemeClr val="dk1"/>
              </a:buClr>
              <a:buSzPct val="100000"/>
              <a:buChar char="–"/>
            </a:pPr>
            <a:r>
              <a:rPr lang="en-US"/>
              <a:t>Regulatory (Peter Mesenbrink, Novartis)</a:t>
            </a:r>
            <a:endParaRPr/>
          </a:p>
          <a:p>
            <a:pPr indent="-285750" lvl="1" marL="742950" rtl="0" algn="l">
              <a:spcBef>
                <a:spcPts val="350"/>
              </a:spcBef>
              <a:spcAft>
                <a:spcPts val="0"/>
              </a:spcAft>
              <a:buClr>
                <a:schemeClr val="dk1"/>
              </a:buClr>
              <a:buSzPct val="100000"/>
              <a:buChar char="–"/>
            </a:pPr>
            <a:r>
              <a:rPr lang="en-US"/>
              <a:t>Implementation (Marianne Chase, Mass General/Harvard; Matthew Gribben, Amgen)</a:t>
            </a:r>
            <a:endParaRPr/>
          </a:p>
          <a:p>
            <a:pPr indent="-285750" lvl="1" marL="742950" rtl="0" algn="l">
              <a:spcBef>
                <a:spcPts val="350"/>
              </a:spcBef>
              <a:spcAft>
                <a:spcPts val="0"/>
              </a:spcAft>
              <a:buClr>
                <a:schemeClr val="dk1"/>
              </a:buClr>
              <a:buSzPct val="100000"/>
              <a:buChar char="–"/>
            </a:pPr>
            <a:r>
              <a:rPr lang="en-US"/>
              <a:t>Patient engagement (TBD, formerly Deborah Collyer, PAIR; </a:t>
            </a:r>
            <a:r>
              <a:rPr b="1" lang="en-US"/>
              <a:t>Needs volunteer to lead</a:t>
            </a:r>
            <a:r>
              <a:rPr lang="en-US"/>
              <a:t>)</a:t>
            </a:r>
            <a:endParaRPr/>
          </a:p>
          <a:p>
            <a:pPr indent="-285750" lvl="1" marL="742950" rtl="0" algn="l">
              <a:spcBef>
                <a:spcPts val="350"/>
              </a:spcBef>
              <a:spcAft>
                <a:spcPts val="0"/>
              </a:spcAft>
              <a:buClr>
                <a:schemeClr val="dk1"/>
              </a:buClr>
              <a:buSzPct val="100000"/>
              <a:buChar char="–"/>
            </a:pPr>
            <a:r>
              <a:rPr lang="en-US"/>
              <a:t>Basket Trials (Bob Beckman)</a:t>
            </a:r>
            <a:endParaRPr/>
          </a:p>
          <a:p>
            <a:pPr indent="-342900" lvl="0" marL="342900" rtl="0" algn="l">
              <a:spcBef>
                <a:spcPts val="400"/>
              </a:spcBef>
              <a:spcAft>
                <a:spcPts val="0"/>
              </a:spcAft>
              <a:buClr>
                <a:schemeClr val="dk1"/>
              </a:buClr>
              <a:buSzPct val="100000"/>
              <a:buChar char="•"/>
            </a:pPr>
            <a:r>
              <a:rPr b="1" lang="en-US"/>
              <a:t>StatBridge Future Leaders Program </a:t>
            </a:r>
            <a:r>
              <a:rPr lang="en-US"/>
              <a:t>(Bryan McComb, Courtney Henry)</a:t>
            </a:r>
            <a:endParaRPr/>
          </a:p>
          <a:p>
            <a:pPr indent="-342900" lvl="0" marL="342900" rtl="0" algn="l">
              <a:spcBef>
                <a:spcPts val="400"/>
              </a:spcBef>
              <a:spcAft>
                <a:spcPts val="0"/>
              </a:spcAft>
              <a:buClr>
                <a:schemeClr val="dk1"/>
              </a:buClr>
              <a:buSzPct val="100000"/>
              <a:buChar char="•"/>
            </a:pPr>
            <a:r>
              <a:rPr lang="en-US"/>
              <a:t>Oncology (Phillip He, Daiichi Sankyo; Laura Fernandes (COTA))</a:t>
            </a:r>
            <a:endParaRPr/>
          </a:p>
          <a:p>
            <a:pPr indent="-342900" lvl="0" marL="342900" rtl="0" algn="l">
              <a:spcBef>
                <a:spcPts val="400"/>
              </a:spcBef>
              <a:spcAft>
                <a:spcPts val="0"/>
              </a:spcAft>
              <a:buClr>
                <a:schemeClr val="dk1"/>
              </a:buClr>
              <a:buSzPct val="100000"/>
              <a:buChar char="•"/>
            </a:pPr>
            <a:r>
              <a:rPr lang="en-US"/>
              <a:t>NEED subteam (Mercedeh Ghadessi; Sammi Tang, Astellas)</a:t>
            </a:r>
            <a:endParaRPr/>
          </a:p>
          <a:p>
            <a:pPr indent="-342900" lvl="0" marL="342900" rtl="0" algn="l">
              <a:spcBef>
                <a:spcPts val="400"/>
              </a:spcBef>
              <a:spcAft>
                <a:spcPts val="0"/>
              </a:spcAft>
              <a:buClr>
                <a:schemeClr val="dk1"/>
              </a:buClr>
              <a:buSzPct val="100000"/>
              <a:buChar char="•"/>
            </a:pPr>
            <a:r>
              <a:rPr lang="en-US"/>
              <a:t>AI/Integrated Scientific Learning (Alex Sverdlov)</a:t>
            </a:r>
            <a:endParaRPr/>
          </a:p>
          <a:p>
            <a:pPr indent="-342900" lvl="0" marL="342900" rtl="0" algn="l">
              <a:spcBef>
                <a:spcPts val="400"/>
              </a:spcBef>
              <a:spcAft>
                <a:spcPts val="0"/>
              </a:spcAft>
              <a:buClr>
                <a:schemeClr val="dk1"/>
              </a:buClr>
              <a:buSzPct val="100000"/>
              <a:buChar char="•"/>
            </a:pPr>
            <a:r>
              <a:rPr lang="en-US"/>
              <a:t>Randomization (Kerstine Carter, Boehringer Ingelheim; Alex Sverdlov)</a:t>
            </a:r>
            <a:endParaRPr/>
          </a:p>
          <a:p>
            <a:pPr indent="-342900" lvl="0" marL="342900" rtl="0" algn="l">
              <a:spcBef>
                <a:spcPts val="400"/>
              </a:spcBef>
              <a:spcAft>
                <a:spcPts val="0"/>
              </a:spcAft>
              <a:buClr>
                <a:schemeClr val="dk1"/>
              </a:buClr>
              <a:buSzPct val="100000"/>
              <a:buChar char="•"/>
            </a:pPr>
            <a:r>
              <a:rPr lang="en-US"/>
              <a:t>RWE (James Chuo, Gilead)</a:t>
            </a:r>
            <a:endParaRPr/>
          </a:p>
        </p:txBody>
      </p:sp>
      <p:sp>
        <p:nvSpPr>
          <p:cNvPr id="587" name="Google Shape;587;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88" name="Google Shape;588;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Initiatives, Ongoing (Chairs)</a:t>
            </a:r>
            <a:endParaRPr/>
          </a:p>
        </p:txBody>
      </p:sp>
      <p:sp>
        <p:nvSpPr>
          <p:cNvPr id="594" name="Google Shape;594;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Future Leaders/Statbridge Program (Bryan McComb/Courtney Henry</a:t>
            </a:r>
            <a:endParaRPr/>
          </a:p>
          <a:p>
            <a:pPr indent="-342900" lvl="0" marL="342900" rtl="0" algn="l">
              <a:spcBef>
                <a:spcPts val="640"/>
              </a:spcBef>
              <a:spcAft>
                <a:spcPts val="0"/>
              </a:spcAft>
              <a:buClr>
                <a:schemeClr val="dk1"/>
              </a:buClr>
              <a:buSzPts val="3200"/>
              <a:buChar char="•"/>
            </a:pPr>
            <a:r>
              <a:rPr lang="en-US"/>
              <a:t>Special issue, </a:t>
            </a:r>
            <a:r>
              <a:rPr i="1" lang="en-US"/>
              <a:t>Therapeutic Advances in Rare Diseases </a:t>
            </a:r>
            <a:r>
              <a:rPr lang="en-US"/>
              <a:t>(Bob Beckman; Zoran Antonijevic;)</a:t>
            </a:r>
            <a:endParaRPr/>
          </a:p>
          <a:p>
            <a:pPr indent="-342900" lvl="0" marL="342900" rtl="0" algn="l">
              <a:spcBef>
                <a:spcPts val="640"/>
              </a:spcBef>
              <a:spcAft>
                <a:spcPts val="0"/>
              </a:spcAft>
              <a:buClr>
                <a:schemeClr val="dk1"/>
              </a:buClr>
              <a:buSzPts val="3200"/>
              <a:buChar char="•"/>
            </a:pPr>
            <a:r>
              <a:rPr lang="en-US"/>
              <a:t>Special issue, </a:t>
            </a:r>
            <a:r>
              <a:rPr i="1" lang="en-US"/>
              <a:t>Therapeutic Innovation and Regulatory Science </a:t>
            </a:r>
            <a:r>
              <a:rPr lang="en-US"/>
              <a:t>(Philip He)</a:t>
            </a:r>
            <a:endParaRPr/>
          </a:p>
        </p:txBody>
      </p:sp>
      <p:sp>
        <p:nvSpPr>
          <p:cNvPr id="595" name="Google Shape;595;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96" name="Google Shape;596;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Initiatives, Planned</a:t>
            </a:r>
            <a:endParaRPr/>
          </a:p>
        </p:txBody>
      </p:sp>
      <p:sp>
        <p:nvSpPr>
          <p:cNvPr id="602" name="Google Shape;602;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Newsletter</a:t>
            </a:r>
            <a:endParaRPr/>
          </a:p>
          <a:p>
            <a:pPr indent="-342900" lvl="0" marL="342900" rtl="0" algn="l">
              <a:spcBef>
                <a:spcPts val="640"/>
              </a:spcBef>
              <a:spcAft>
                <a:spcPts val="0"/>
              </a:spcAft>
              <a:buClr>
                <a:schemeClr val="dk1"/>
              </a:buClr>
              <a:buSzPts val="3200"/>
              <a:buChar char="•"/>
            </a:pPr>
            <a:r>
              <a:rPr lang="en-US"/>
              <a:t>Website</a:t>
            </a:r>
            <a:endParaRPr/>
          </a:p>
          <a:p>
            <a:pPr indent="-342900" lvl="0" marL="342900" rtl="0" algn="l">
              <a:spcBef>
                <a:spcPts val="640"/>
              </a:spcBef>
              <a:spcAft>
                <a:spcPts val="0"/>
              </a:spcAft>
              <a:buClr>
                <a:schemeClr val="dk1"/>
              </a:buClr>
              <a:buSzPts val="3200"/>
              <a:buChar char="•"/>
            </a:pPr>
            <a:r>
              <a:rPr lang="en-US"/>
              <a:t>Book series (Philip He)</a:t>
            </a:r>
            <a:endParaRPr/>
          </a:p>
          <a:p>
            <a:pPr indent="-342900" lvl="0" marL="342900" rtl="0" algn="l">
              <a:spcBef>
                <a:spcPts val="640"/>
              </a:spcBef>
              <a:spcAft>
                <a:spcPts val="0"/>
              </a:spcAft>
              <a:buClr>
                <a:schemeClr val="dk1"/>
              </a:buClr>
              <a:buSzPts val="3200"/>
              <a:buChar char="•"/>
            </a:pPr>
            <a:r>
              <a:rPr lang="en-US"/>
              <a:t>Joint workshops with patient communities</a:t>
            </a:r>
            <a:endParaRPr/>
          </a:p>
          <a:p>
            <a:pPr indent="-342900" lvl="0" marL="342900" rtl="0" algn="l">
              <a:spcBef>
                <a:spcPts val="640"/>
              </a:spcBef>
              <a:spcAft>
                <a:spcPts val="0"/>
              </a:spcAft>
              <a:buClr>
                <a:schemeClr val="dk1"/>
              </a:buClr>
              <a:buSzPts val="3200"/>
              <a:buChar char="•"/>
            </a:pPr>
            <a:r>
              <a:rPr lang="en-US"/>
              <a:t>Collaborations with EU societies such as PSI</a:t>
            </a:r>
            <a:endParaRPr/>
          </a:p>
          <a:p>
            <a:pPr indent="-342900" lvl="0" marL="342900" rtl="0" algn="l">
              <a:spcBef>
                <a:spcPts val="640"/>
              </a:spcBef>
              <a:spcAft>
                <a:spcPts val="0"/>
              </a:spcAft>
              <a:buClr>
                <a:schemeClr val="dk1"/>
              </a:buClr>
              <a:buSzPts val="3200"/>
              <a:buChar char="•"/>
            </a:pPr>
            <a:r>
              <a:rPr b="1" lang="en-US"/>
              <a:t>Need volunteers!</a:t>
            </a:r>
            <a:endParaRPr/>
          </a:p>
        </p:txBody>
      </p:sp>
      <p:sp>
        <p:nvSpPr>
          <p:cNvPr id="603" name="Google Shape;603;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9/22/2025</a:t>
            </a:r>
            <a:endParaRPr/>
          </a:p>
        </p:txBody>
      </p:sp>
      <p:sp>
        <p:nvSpPr>
          <p:cNvPr id="604" name="Google Shape;60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Current Subteam Reports</a:t>
            </a:r>
            <a:endParaRPr/>
          </a:p>
        </p:txBody>
      </p:sp>
      <p:sp>
        <p:nvSpPr>
          <p:cNvPr id="610" name="Google Shape;610;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sp>
        <p:nvSpPr>
          <p:cNvPr id="611" name="Google Shape;61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612" name="Google Shape;612;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18"/>
          <p:cNvSpPr txBox="1"/>
          <p:nvPr>
            <p:ph type="title"/>
          </p:nvPr>
        </p:nvSpPr>
        <p:spPr>
          <a:xfrm>
            <a:off x="459557" y="918991"/>
            <a:ext cx="8498264" cy="72304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2800"/>
              <a:buFont typeface="Calibri"/>
              <a:buNone/>
            </a:pPr>
            <a:r>
              <a:rPr lang="en-US" sz="2800"/>
              <a:t>ASA-DahShu IDSWG Master Protocol Working Group (MPWG)</a:t>
            </a:r>
            <a:endParaRPr/>
          </a:p>
        </p:txBody>
      </p:sp>
      <p:sp>
        <p:nvSpPr>
          <p:cNvPr id="618" name="Google Shape;618;p18"/>
          <p:cNvSpPr txBox="1"/>
          <p:nvPr>
            <p:ph idx="1" type="body"/>
          </p:nvPr>
        </p:nvSpPr>
        <p:spPr>
          <a:xfrm>
            <a:off x="459556" y="1804645"/>
            <a:ext cx="8055794" cy="4748555"/>
          </a:xfrm>
          <a:prstGeom prst="rect">
            <a:avLst/>
          </a:prstGeom>
          <a:noFill/>
          <a:ln>
            <a:noFill/>
          </a:ln>
        </p:spPr>
        <p:txBody>
          <a:bodyPr anchorCtr="0" anchor="t" bIns="45700" lIns="91425" spcFirstLastPara="1" rIns="91425" wrap="square" tIns="45700">
            <a:normAutofit fontScale="92500" lnSpcReduction="20000"/>
          </a:bodyPr>
          <a:lstStyle/>
          <a:p>
            <a:pPr indent="-342939" lvl="0" marL="342900" rtl="0" algn="l">
              <a:spcBef>
                <a:spcPts val="0"/>
              </a:spcBef>
              <a:spcAft>
                <a:spcPts val="0"/>
              </a:spcAft>
              <a:buClr>
                <a:schemeClr val="dk1"/>
              </a:buClr>
              <a:buSzPct val="100000"/>
              <a:buChar char="•"/>
            </a:pPr>
            <a:r>
              <a:rPr lang="en-US" sz="2325"/>
              <a:t>Joint Working Group (ASA/DahShu IDSWG/BSWG) (Cindy Lu, Astra Zeneca; Kyle Wathen, Cytel; Bob Beckman co-chairs)</a:t>
            </a:r>
            <a:endParaRPr/>
          </a:p>
          <a:p>
            <a:pPr indent="-342939" lvl="0" marL="342900" rtl="0" algn="l">
              <a:spcBef>
                <a:spcPts val="430"/>
              </a:spcBef>
              <a:spcAft>
                <a:spcPts val="0"/>
              </a:spcAft>
              <a:buClr>
                <a:schemeClr val="dk1"/>
              </a:buClr>
              <a:buSzPct val="100000"/>
              <a:buChar char="•"/>
            </a:pPr>
            <a:r>
              <a:rPr lang="en-US" sz="2325"/>
              <a:t>Vision: Multidisciplinary collaboration; promote master protocol framework; </a:t>
            </a:r>
            <a:endParaRPr/>
          </a:p>
          <a:p>
            <a:pPr indent="-342939" lvl="0" marL="342900" rtl="0" algn="l">
              <a:spcBef>
                <a:spcPts val="430"/>
              </a:spcBef>
              <a:spcAft>
                <a:spcPts val="0"/>
              </a:spcAft>
              <a:buClr>
                <a:schemeClr val="dk1"/>
              </a:buClr>
              <a:buSzPct val="100000"/>
              <a:buChar char="•"/>
            </a:pPr>
            <a:r>
              <a:rPr lang="en-US" sz="2325"/>
              <a:t>Year 2025: </a:t>
            </a:r>
            <a:endParaRPr/>
          </a:p>
          <a:p>
            <a:pPr indent="-228607" lvl="2" marL="514350" rtl="0" algn="l">
              <a:spcBef>
                <a:spcPts val="750"/>
              </a:spcBef>
              <a:spcAft>
                <a:spcPts val="0"/>
              </a:spcAft>
              <a:buClr>
                <a:schemeClr val="dk1"/>
              </a:buClr>
              <a:buSzPct val="100000"/>
              <a:buChar char="•"/>
            </a:pPr>
            <a:r>
              <a:rPr lang="en-US" sz="2025"/>
              <a:t>Book “Master Protocol Clinical Trial for Efficient Evidence Generation - Development Strategies, Study Designs, Operational Engagement, and Case Studies”: close to finalization stage. 12 out of 20 chapters submitted to the publisher and the rest 8 chapters will be submitted in Sep 2025</a:t>
            </a:r>
            <a:endParaRPr sz="1875"/>
          </a:p>
          <a:p>
            <a:pPr indent="-228607" lvl="2" marL="514350" rtl="0" algn="l">
              <a:spcBef>
                <a:spcPts val="750"/>
              </a:spcBef>
              <a:spcAft>
                <a:spcPts val="0"/>
              </a:spcAft>
              <a:buClr>
                <a:schemeClr val="dk1"/>
              </a:buClr>
              <a:buSzPct val="100000"/>
              <a:buChar char="•"/>
            </a:pPr>
            <a:r>
              <a:rPr lang="en-US" sz="2025"/>
              <a:t>A manuscript summarizing the multidisciplinary work was ready to submit for Contemporary Clinical Trials</a:t>
            </a:r>
            <a:endParaRPr/>
          </a:p>
          <a:p>
            <a:pPr indent="-228607" lvl="2" marL="514350" rtl="0" algn="l">
              <a:spcBef>
                <a:spcPts val="750"/>
              </a:spcBef>
              <a:spcAft>
                <a:spcPts val="0"/>
              </a:spcAft>
              <a:buClr>
                <a:schemeClr val="dk1"/>
              </a:buClr>
              <a:buSzPct val="100000"/>
              <a:buChar char="•"/>
            </a:pPr>
            <a:r>
              <a:rPr lang="en-US" sz="2025"/>
              <a:t>A manuscript examining subgroup heterogeneity in 36 phase 3 trials is ready to submit</a:t>
            </a:r>
            <a:endParaRPr/>
          </a:p>
          <a:p>
            <a:pPr indent="-228607" lvl="2" marL="514350" rtl="0" algn="l">
              <a:spcBef>
                <a:spcPts val="750"/>
              </a:spcBef>
              <a:spcAft>
                <a:spcPts val="0"/>
              </a:spcAft>
              <a:buClr>
                <a:schemeClr val="dk1"/>
              </a:buClr>
              <a:buSzPct val="100000"/>
              <a:buChar char="•"/>
            </a:pPr>
            <a:r>
              <a:rPr lang="en-US" sz="2025"/>
              <a:t>A manuscript on the similarities/dissimilarities in strategic and operational challenges from company-sponsored platform trials and non-profit sponsored platform trials is under preparation</a:t>
            </a:r>
            <a:endParaRPr/>
          </a:p>
          <a:p>
            <a:pPr indent="-109664" lvl="2" marL="514350" rtl="0" algn="l">
              <a:spcBef>
                <a:spcPts val="750"/>
              </a:spcBef>
              <a:spcAft>
                <a:spcPts val="0"/>
              </a:spcAft>
              <a:buClr>
                <a:schemeClr val="dk1"/>
              </a:buClr>
              <a:buSzPct val="100000"/>
              <a:buNone/>
            </a:pPr>
            <a:r>
              <a:t/>
            </a:r>
            <a:endParaRPr sz="2025"/>
          </a:p>
          <a:p>
            <a:pPr indent="-109664" lvl="2" marL="514350" rtl="0" algn="l">
              <a:spcBef>
                <a:spcPts val="750"/>
              </a:spcBef>
              <a:spcAft>
                <a:spcPts val="0"/>
              </a:spcAft>
              <a:buClr>
                <a:schemeClr val="dk1"/>
              </a:buClr>
              <a:buSzPct val="100000"/>
              <a:buNone/>
            </a:pPr>
            <a:r>
              <a:t/>
            </a:r>
            <a:endParaRPr sz="2025"/>
          </a:p>
          <a:p>
            <a:pPr indent="-109664" lvl="2" marL="1143000" rtl="0" algn="l">
              <a:spcBef>
                <a:spcPts val="375"/>
              </a:spcBef>
              <a:spcAft>
                <a:spcPts val="0"/>
              </a:spcAft>
              <a:buClr>
                <a:schemeClr val="dk1"/>
              </a:buClr>
              <a:buSzPct val="100000"/>
              <a:buNone/>
            </a:pPr>
            <a:r>
              <a:t/>
            </a:r>
            <a:endParaRPr sz="2025"/>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2775"/>
              <a:buFont typeface="Calibri"/>
              <a:buNone/>
            </a:pPr>
            <a:r>
              <a:rPr lang="en-US" sz="2775">
                <a:solidFill>
                  <a:srgbClr val="262626"/>
                </a:solidFill>
              </a:rPr>
              <a:t>ASA-DahShu IDSWG MPWG: Implementation Team 2025 update</a:t>
            </a:r>
            <a:endParaRPr/>
          </a:p>
        </p:txBody>
      </p:sp>
      <p:sp>
        <p:nvSpPr>
          <p:cNvPr id="624" name="Google Shape;624;p19"/>
          <p:cNvSpPr txBox="1"/>
          <p:nvPr>
            <p:ph idx="1" type="body"/>
          </p:nvPr>
        </p:nvSpPr>
        <p:spPr>
          <a:xfrm>
            <a:off x="457200" y="1600200"/>
            <a:ext cx="4038600" cy="4525963"/>
          </a:xfrm>
          <a:prstGeom prst="rect">
            <a:avLst/>
          </a:prstGeom>
          <a:noFill/>
          <a:ln>
            <a:noFill/>
          </a:ln>
        </p:spPr>
        <p:txBody>
          <a:bodyPr anchorCtr="0" anchor="ctr" bIns="45700" lIns="91425" spcFirstLastPara="1" rIns="91425" wrap="square" tIns="45700">
            <a:normAutofit/>
          </a:bodyPr>
          <a:lstStyle/>
          <a:p>
            <a:pPr indent="-342900" lvl="0" marL="342900" rtl="0" algn="l">
              <a:spcBef>
                <a:spcPts val="0"/>
              </a:spcBef>
              <a:spcAft>
                <a:spcPts val="0"/>
              </a:spcAft>
              <a:buClr>
                <a:srgbClr val="262626"/>
              </a:buClr>
              <a:buSzPts val="1800"/>
              <a:buChar char="•"/>
            </a:pPr>
            <a:r>
              <a:rPr lang="en-US" sz="1800">
                <a:solidFill>
                  <a:srgbClr val="262626"/>
                </a:solidFill>
              </a:rPr>
              <a:t>Current Membership	</a:t>
            </a:r>
            <a:endParaRPr/>
          </a:p>
          <a:p>
            <a:pPr indent="-285750" lvl="1" marL="742950" rtl="0" algn="l">
              <a:spcBef>
                <a:spcPts val="360"/>
              </a:spcBef>
              <a:spcAft>
                <a:spcPts val="0"/>
              </a:spcAft>
              <a:buClr>
                <a:srgbClr val="262626"/>
              </a:buClr>
              <a:buSzPts val="1800"/>
              <a:buChar char="–"/>
            </a:pPr>
            <a:r>
              <a:rPr lang="en-US" sz="1800">
                <a:solidFill>
                  <a:srgbClr val="262626"/>
                </a:solidFill>
              </a:rPr>
              <a:t>Matthew Gribbin (Amgen) Co-Chair </a:t>
            </a:r>
            <a:endParaRPr/>
          </a:p>
          <a:p>
            <a:pPr indent="-285750" lvl="1" marL="742950" rtl="0" algn="l">
              <a:spcBef>
                <a:spcPts val="360"/>
              </a:spcBef>
              <a:spcAft>
                <a:spcPts val="0"/>
              </a:spcAft>
              <a:buClr>
                <a:srgbClr val="262626"/>
              </a:buClr>
              <a:buSzPts val="1800"/>
              <a:buChar char="–"/>
            </a:pPr>
            <a:r>
              <a:rPr lang="en-US" sz="1800">
                <a:solidFill>
                  <a:srgbClr val="262626"/>
                </a:solidFill>
              </a:rPr>
              <a:t>Marianne Chase (Mass General Brigham) Co-Chair</a:t>
            </a:r>
            <a:endParaRPr/>
          </a:p>
          <a:p>
            <a:pPr indent="-285750" lvl="1" marL="742950" rtl="0" algn="l">
              <a:spcBef>
                <a:spcPts val="360"/>
              </a:spcBef>
              <a:spcAft>
                <a:spcPts val="0"/>
              </a:spcAft>
              <a:buClr>
                <a:srgbClr val="262626"/>
              </a:buClr>
              <a:buSzPts val="1800"/>
              <a:buChar char="–"/>
            </a:pPr>
            <a:r>
              <a:rPr lang="en-US" sz="1800">
                <a:solidFill>
                  <a:srgbClr val="262626"/>
                </a:solidFill>
              </a:rPr>
              <a:t>Marlene Jones (Amgen)</a:t>
            </a:r>
            <a:endParaRPr/>
          </a:p>
          <a:p>
            <a:pPr indent="-285750" lvl="1" marL="742950" rtl="0" algn="l">
              <a:spcBef>
                <a:spcPts val="360"/>
              </a:spcBef>
              <a:spcAft>
                <a:spcPts val="0"/>
              </a:spcAft>
              <a:buClr>
                <a:srgbClr val="262626"/>
              </a:buClr>
              <a:buSzPts val="1800"/>
              <a:buChar char="–"/>
            </a:pPr>
            <a:r>
              <a:rPr lang="en-US" sz="1800">
                <a:solidFill>
                  <a:srgbClr val="262626"/>
                </a:solidFill>
              </a:rPr>
              <a:t>Elaine Mcleod (Astrazeneca)</a:t>
            </a:r>
            <a:endParaRPr/>
          </a:p>
          <a:p>
            <a:pPr indent="-285750" lvl="1" marL="742950" rtl="0" algn="l">
              <a:spcBef>
                <a:spcPts val="360"/>
              </a:spcBef>
              <a:spcAft>
                <a:spcPts val="0"/>
              </a:spcAft>
              <a:buClr>
                <a:srgbClr val="262626"/>
              </a:buClr>
              <a:buSzPts val="1800"/>
              <a:buChar char="–"/>
            </a:pPr>
            <a:r>
              <a:rPr lang="en-US" sz="1800">
                <a:solidFill>
                  <a:srgbClr val="262626"/>
                </a:solidFill>
              </a:rPr>
              <a:t>Priscilla Montez (Amgen)</a:t>
            </a:r>
            <a:endParaRPr/>
          </a:p>
          <a:p>
            <a:pPr indent="-285750" lvl="1" marL="742950" rtl="0" algn="l">
              <a:spcBef>
                <a:spcPts val="360"/>
              </a:spcBef>
              <a:spcAft>
                <a:spcPts val="0"/>
              </a:spcAft>
              <a:buClr>
                <a:srgbClr val="262626"/>
              </a:buClr>
              <a:buSzPts val="1800"/>
              <a:buChar char="–"/>
            </a:pPr>
            <a:r>
              <a:rPr lang="en-US" sz="1800">
                <a:solidFill>
                  <a:srgbClr val="262626"/>
                </a:solidFill>
              </a:rPr>
              <a:t>Nicole Li (Beigene)</a:t>
            </a:r>
            <a:endParaRPr/>
          </a:p>
          <a:p>
            <a:pPr indent="-285750" lvl="1" marL="742950" rtl="0" algn="l">
              <a:spcBef>
                <a:spcPts val="360"/>
              </a:spcBef>
              <a:spcAft>
                <a:spcPts val="0"/>
              </a:spcAft>
              <a:buClr>
                <a:srgbClr val="262626"/>
              </a:buClr>
              <a:buSzPts val="1800"/>
              <a:buChar char="–"/>
            </a:pPr>
            <a:r>
              <a:rPr lang="en-US" sz="1800">
                <a:solidFill>
                  <a:srgbClr val="262626"/>
                </a:solidFill>
              </a:rPr>
              <a:t>Michelle Detry (Berry Consultants)</a:t>
            </a:r>
            <a:endParaRPr/>
          </a:p>
          <a:p>
            <a:pPr indent="-285750" lvl="1" marL="742950" rtl="0" algn="l">
              <a:spcBef>
                <a:spcPts val="360"/>
              </a:spcBef>
              <a:spcAft>
                <a:spcPts val="0"/>
              </a:spcAft>
              <a:buClr>
                <a:srgbClr val="262626"/>
              </a:buClr>
              <a:buSzPts val="1800"/>
              <a:buChar char="–"/>
            </a:pPr>
            <a:r>
              <a:rPr lang="en-US" sz="1800">
                <a:solidFill>
                  <a:srgbClr val="262626"/>
                </a:solidFill>
              </a:rPr>
              <a:t>Cindy Lu (Astrazeneca)</a:t>
            </a:r>
            <a:endParaRPr/>
          </a:p>
          <a:p>
            <a:pPr indent="-285750" lvl="1" marL="742950" rtl="0" algn="l">
              <a:spcBef>
                <a:spcPts val="360"/>
              </a:spcBef>
              <a:spcAft>
                <a:spcPts val="0"/>
              </a:spcAft>
              <a:buClr>
                <a:srgbClr val="262626"/>
              </a:buClr>
              <a:buSzPts val="1800"/>
              <a:buChar char="–"/>
            </a:pPr>
            <a:r>
              <a:rPr lang="en-US" sz="1800">
                <a:solidFill>
                  <a:srgbClr val="262626"/>
                </a:solidFill>
              </a:rPr>
              <a:t>Kyle Wathen (Cytel)</a:t>
            </a:r>
            <a:endParaRPr>
              <a:solidFill>
                <a:srgbClr val="262626"/>
              </a:solidFill>
            </a:endParaRPr>
          </a:p>
        </p:txBody>
      </p:sp>
      <p:pic>
        <p:nvPicPr>
          <p:cNvPr id="625" name="Google Shape;625;p19"/>
          <p:cNvPicPr preferRelativeResize="0"/>
          <p:nvPr>
            <p:ph idx="2" type="body"/>
          </p:nvPr>
        </p:nvPicPr>
        <p:blipFill rotWithShape="1">
          <a:blip r:embed="rId3">
            <a:alphaModFix/>
          </a:blip>
          <a:srcRect b="0" l="0" r="0" t="0"/>
          <a:stretch/>
        </p:blipFill>
        <p:spPr>
          <a:xfrm>
            <a:off x="4629150" y="1828800"/>
            <a:ext cx="3886200" cy="35365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2"/>
          <p:cNvSpPr txBox="1"/>
          <p:nvPr>
            <p:ph type="title"/>
          </p:nvPr>
        </p:nvSpPr>
        <p:spPr>
          <a:xfrm>
            <a:off x="1485900" y="533400"/>
            <a:ext cx="6172200" cy="79192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US" sz="1575">
                <a:solidFill>
                  <a:schemeClr val="accent6"/>
                </a:solidFill>
              </a:rPr>
              <a:t>Agenda </a:t>
            </a:r>
            <a:br>
              <a:rPr b="1" lang="en-US" sz="1575">
                <a:solidFill>
                  <a:schemeClr val="accent6"/>
                </a:solidFill>
              </a:rPr>
            </a:br>
            <a:r>
              <a:rPr b="1" lang="en-US" sz="1575">
                <a:solidFill>
                  <a:schemeClr val="accent6"/>
                </a:solidFill>
              </a:rPr>
              <a:t>DahShu Innovative Design Scientific Working Group</a:t>
            </a:r>
            <a:endParaRPr b="1" sz="1575">
              <a:solidFill>
                <a:schemeClr val="accent6"/>
              </a:solidFill>
            </a:endParaRPr>
          </a:p>
        </p:txBody>
      </p:sp>
      <p:sp>
        <p:nvSpPr>
          <p:cNvPr id="487" name="Google Shape;487;p2"/>
          <p:cNvSpPr txBox="1"/>
          <p:nvPr>
            <p:ph idx="1" type="body"/>
          </p:nvPr>
        </p:nvSpPr>
        <p:spPr>
          <a:xfrm>
            <a:off x="1951101" y="1447800"/>
            <a:ext cx="5513261" cy="4797425"/>
          </a:xfrm>
          <a:prstGeom prst="rect">
            <a:avLst/>
          </a:prstGeom>
          <a:noFill/>
          <a:ln>
            <a:noFill/>
          </a:ln>
        </p:spPr>
        <p:txBody>
          <a:bodyPr anchorCtr="0" anchor="t" bIns="45700" lIns="91425" spcFirstLastPara="1" rIns="91425" wrap="square" tIns="45700">
            <a:noAutofit/>
          </a:bodyPr>
          <a:lstStyle/>
          <a:p>
            <a:pPr indent="-144661" lvl="0" marL="144661" rtl="0" algn="l">
              <a:spcBef>
                <a:spcPts val="0"/>
              </a:spcBef>
              <a:spcAft>
                <a:spcPts val="0"/>
              </a:spcAft>
              <a:buClr>
                <a:schemeClr val="dk1"/>
              </a:buClr>
              <a:buSzPts val="1400"/>
              <a:buFont typeface="Arial"/>
              <a:buChar char="•"/>
            </a:pPr>
            <a:r>
              <a:rPr lang="en-US" sz="1400"/>
              <a:t>5:30-5:35 	Welcome!</a:t>
            </a:r>
            <a:br>
              <a:rPr lang="en-US" sz="1400"/>
            </a:br>
            <a:endParaRPr sz="1400"/>
          </a:p>
          <a:p>
            <a:pPr indent="0" lvl="0" marL="0" rtl="0" algn="l">
              <a:spcBef>
                <a:spcPts val="280"/>
              </a:spcBef>
              <a:spcAft>
                <a:spcPts val="0"/>
              </a:spcAft>
              <a:buClr>
                <a:schemeClr val="dk1"/>
              </a:buClr>
              <a:buSzPts val="1400"/>
              <a:buFont typeface="Arial"/>
              <a:buNone/>
            </a:pPr>
            <a:r>
              <a:rPr b="1" lang="en-US" sz="1400"/>
              <a:t>Introductory Talks:</a:t>
            </a:r>
            <a:endParaRPr sz="1400"/>
          </a:p>
          <a:p>
            <a:pPr indent="-144661" lvl="0" marL="144661" rtl="0" algn="l">
              <a:spcBef>
                <a:spcPts val="280"/>
              </a:spcBef>
              <a:spcAft>
                <a:spcPts val="0"/>
              </a:spcAft>
              <a:buClr>
                <a:schemeClr val="dk1"/>
              </a:buClr>
              <a:buSzPts val="1400"/>
              <a:buFont typeface="Arial"/>
              <a:buChar char="•"/>
            </a:pPr>
            <a:r>
              <a:rPr lang="en-US" sz="1400"/>
              <a:t>5:35-5:55	Intro to IDSWG (Bob Beckman, Georgetown University)</a:t>
            </a:r>
            <a:endParaRPr/>
          </a:p>
          <a:p>
            <a:pPr indent="-144661" lvl="0" marL="144661" rtl="0" algn="l">
              <a:spcBef>
                <a:spcPts val="280"/>
              </a:spcBef>
              <a:spcAft>
                <a:spcPts val="0"/>
              </a:spcAft>
              <a:buClr>
                <a:schemeClr val="dk1"/>
              </a:buClr>
              <a:buSzPts val="1400"/>
              <a:buFont typeface="Arial"/>
              <a:buChar char="•"/>
            </a:pPr>
            <a:r>
              <a:rPr lang="en-US" sz="1400"/>
              <a:t>5:55-6:05 Intro to DahShu (Ruixiaio Lu, Alumis)</a:t>
            </a:r>
            <a:endParaRPr/>
          </a:p>
          <a:p>
            <a:pPr indent="-144661" lvl="0" marL="144661" rtl="0" algn="l">
              <a:spcBef>
                <a:spcPts val="280"/>
              </a:spcBef>
              <a:spcAft>
                <a:spcPts val="0"/>
              </a:spcAft>
              <a:buClr>
                <a:schemeClr val="dk1"/>
              </a:buClr>
              <a:buSzPts val="1400"/>
              <a:buFont typeface="Arial"/>
              <a:buChar char="•"/>
            </a:pPr>
            <a:r>
              <a:rPr lang="en-US" sz="1400"/>
              <a:t>6:05-6:15	Intro to BSWG and Collaboration Opportunities (Yuan Ji, University of Chicago)</a:t>
            </a:r>
            <a:endParaRPr/>
          </a:p>
          <a:p>
            <a:pPr indent="-144661" lvl="0" marL="144661" rtl="0" algn="l">
              <a:spcBef>
                <a:spcPts val="280"/>
              </a:spcBef>
              <a:spcAft>
                <a:spcPts val="0"/>
              </a:spcAft>
              <a:buClr>
                <a:schemeClr val="dk1"/>
              </a:buClr>
              <a:buSzPts val="1400"/>
              <a:buFont typeface="Arial"/>
              <a:buChar char="•"/>
            </a:pPr>
            <a:r>
              <a:rPr lang="en-US" sz="1400"/>
              <a:t>6:15-6:25    STATBridge Future Leaders Program (Bryan McComb, Pfizer)</a:t>
            </a:r>
            <a:br>
              <a:rPr lang="en-US" sz="1400"/>
            </a:br>
            <a:endParaRPr sz="1400"/>
          </a:p>
          <a:p>
            <a:pPr indent="0" lvl="0" marL="0" rtl="0" algn="l">
              <a:spcBef>
                <a:spcPts val="280"/>
              </a:spcBef>
              <a:spcAft>
                <a:spcPts val="0"/>
              </a:spcAft>
              <a:buClr>
                <a:schemeClr val="dk1"/>
              </a:buClr>
              <a:buSzPts val="1400"/>
              <a:buFont typeface="Arial"/>
              <a:buNone/>
            </a:pPr>
            <a:r>
              <a:rPr b="1" lang="en-US" sz="1400"/>
              <a:t>Selected Subteam Reports:</a:t>
            </a:r>
            <a:endParaRPr/>
          </a:p>
          <a:p>
            <a:pPr indent="-144661" lvl="0" marL="144661" rtl="0" algn="l">
              <a:spcBef>
                <a:spcPts val="280"/>
              </a:spcBef>
              <a:spcAft>
                <a:spcPts val="0"/>
              </a:spcAft>
              <a:buClr>
                <a:schemeClr val="dk1"/>
              </a:buClr>
              <a:buSzPts val="1400"/>
              <a:buFont typeface="Arial"/>
              <a:buChar char="•"/>
            </a:pPr>
            <a:r>
              <a:rPr lang="en-US" sz="1400"/>
              <a:t>6:25-6:30	ASA-IDSWG Master Protocol Collaboration: Concept and Methodology (Bryan McComb, Pfizer)</a:t>
            </a:r>
            <a:endParaRPr/>
          </a:p>
          <a:p>
            <a:pPr indent="-144661" lvl="0" marL="144661" rtl="0" algn="l">
              <a:spcBef>
                <a:spcPts val="280"/>
              </a:spcBef>
              <a:spcAft>
                <a:spcPts val="0"/>
              </a:spcAft>
              <a:buClr>
                <a:schemeClr val="dk1"/>
              </a:buClr>
              <a:buSzPts val="1400"/>
              <a:buFont typeface="Arial"/>
              <a:buChar char="•"/>
            </a:pPr>
            <a:r>
              <a:rPr lang="en-US" sz="1400"/>
              <a:t>6:30-6:35	ASA-IDSWG Master Protocol Collaboration: Regulatory Subteam (Peter Mesenbrink, Novartis)</a:t>
            </a:r>
            <a:endParaRPr/>
          </a:p>
          <a:p>
            <a:pPr indent="-144661" lvl="0" marL="144661" rtl="0" algn="l">
              <a:spcBef>
                <a:spcPts val="280"/>
              </a:spcBef>
              <a:spcAft>
                <a:spcPts val="0"/>
              </a:spcAft>
              <a:buClr>
                <a:schemeClr val="dk1"/>
              </a:buClr>
              <a:buSzPts val="1400"/>
              <a:buFont typeface="Arial"/>
              <a:buChar char="•"/>
            </a:pPr>
            <a:r>
              <a:rPr lang="en-US" sz="1400"/>
              <a:t>6:35-6:40	Randomization Subteam (Alex Sverdlov, Novartis)</a:t>
            </a:r>
            <a:endParaRPr/>
          </a:p>
          <a:p>
            <a:pPr indent="-144661" lvl="0" marL="144661" rtl="0" algn="l">
              <a:spcBef>
                <a:spcPts val="280"/>
              </a:spcBef>
              <a:spcAft>
                <a:spcPts val="0"/>
              </a:spcAft>
              <a:buClr>
                <a:schemeClr val="dk1"/>
              </a:buClr>
              <a:buSzPts val="1400"/>
              <a:buFont typeface="Arial"/>
              <a:buChar char="•"/>
            </a:pPr>
            <a:r>
              <a:rPr lang="en-US" sz="1400"/>
              <a:t>6:40-6:45	AI/ML Subteam (Alex Sverdlov, Novartis) 	</a:t>
            </a:r>
            <a:endParaRPr/>
          </a:p>
          <a:p>
            <a:pPr indent="-144661" lvl="0" marL="144661" rtl="0" algn="l">
              <a:spcBef>
                <a:spcPts val="280"/>
              </a:spcBef>
              <a:spcAft>
                <a:spcPts val="0"/>
              </a:spcAft>
              <a:buClr>
                <a:schemeClr val="dk1"/>
              </a:buClr>
              <a:buSzPts val="1400"/>
              <a:buFont typeface="Arial"/>
              <a:buChar char="•"/>
            </a:pPr>
            <a:r>
              <a:rPr lang="en-US" sz="1400"/>
              <a:t>6:45-6:50	NEED Subteam (Mercedeh Ghadessi, Bayer)</a:t>
            </a:r>
            <a:endParaRPr/>
          </a:p>
          <a:p>
            <a:pPr indent="-144661" lvl="0" marL="144661" rtl="0" algn="l">
              <a:spcBef>
                <a:spcPts val="280"/>
              </a:spcBef>
              <a:spcAft>
                <a:spcPts val="0"/>
              </a:spcAft>
              <a:buClr>
                <a:schemeClr val="dk1"/>
              </a:buClr>
              <a:buSzPts val="1400"/>
              <a:buFont typeface="Arial"/>
              <a:buChar char="•"/>
            </a:pPr>
            <a:r>
              <a:rPr lang="en-US" sz="1400"/>
              <a:t>6:50-6:55	IDSWG KOL Lecture Series (Yi Pan, Bristol Myers Squibb.)</a:t>
            </a:r>
            <a:endParaRPr/>
          </a:p>
          <a:p>
            <a:pPr indent="-144661" lvl="0" marL="144661" rtl="0" algn="l">
              <a:spcBef>
                <a:spcPts val="280"/>
              </a:spcBef>
              <a:spcAft>
                <a:spcPts val="0"/>
              </a:spcAft>
              <a:buClr>
                <a:schemeClr val="dk1"/>
              </a:buClr>
              <a:buSzPts val="1400"/>
              <a:buFont typeface="Arial"/>
              <a:buChar char="•"/>
            </a:pPr>
            <a:r>
              <a:rPr lang="en-US" sz="1400"/>
              <a:t>6:55--7:00 Wrap-up </a:t>
            </a:r>
            <a:br>
              <a:rPr lang="en-US" sz="788"/>
            </a:br>
            <a:endParaRPr sz="788"/>
          </a:p>
          <a:p>
            <a:pPr indent="0" lvl="0" marL="0" rtl="0" algn="l">
              <a:spcBef>
                <a:spcPts val="270"/>
              </a:spcBef>
              <a:spcAft>
                <a:spcPts val="0"/>
              </a:spcAft>
              <a:buClr>
                <a:schemeClr val="dk1"/>
              </a:buClr>
              <a:buSzPts val="1350"/>
              <a:buFont typeface="Arial"/>
              <a:buNone/>
            </a:pPr>
            <a:r>
              <a:t/>
            </a:r>
            <a:endParaRPr/>
          </a:p>
        </p:txBody>
      </p:sp>
      <p:sp>
        <p:nvSpPr>
          <p:cNvPr id="488" name="Google Shape;488;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latin typeface="Arial"/>
                <a:ea typeface="Arial"/>
                <a:cs typeface="Arial"/>
                <a:sym typeface="Arial"/>
              </a:rPr>
              <a:t>‹#›</a:t>
            </a:fld>
            <a:endParaRPr>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20"/>
          <p:cNvSpPr txBox="1"/>
          <p:nvPr>
            <p:ph type="title"/>
          </p:nvPr>
        </p:nvSpPr>
        <p:spPr>
          <a:xfrm>
            <a:off x="852778" y="1220320"/>
            <a:ext cx="7498831" cy="904946"/>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US" sz="2100"/>
              <a:t>Master Protocols in Clinical Research – Pharma/Biotech Focus Survey</a:t>
            </a:r>
            <a:br>
              <a:rPr lang="en-US" sz="2100"/>
            </a:br>
            <a:endParaRPr sz="2100"/>
          </a:p>
        </p:txBody>
      </p:sp>
      <p:pic>
        <p:nvPicPr>
          <p:cNvPr id="631" name="Google Shape;631;p20"/>
          <p:cNvPicPr preferRelativeResize="0"/>
          <p:nvPr/>
        </p:nvPicPr>
        <p:blipFill rotWithShape="1">
          <a:blip r:embed="rId3">
            <a:alphaModFix/>
          </a:blip>
          <a:srcRect b="2" l="7958" r="2071" t="0"/>
          <a:stretch/>
        </p:blipFill>
        <p:spPr>
          <a:xfrm>
            <a:off x="982053" y="2443460"/>
            <a:ext cx="2455911" cy="2729618"/>
          </a:xfrm>
          <a:prstGeom prst="rect">
            <a:avLst/>
          </a:prstGeom>
          <a:noFill/>
          <a:ln>
            <a:noFill/>
          </a:ln>
        </p:spPr>
      </p:pic>
      <p:sp>
        <p:nvSpPr>
          <p:cNvPr id="632" name="Google Shape;632;p20"/>
          <p:cNvSpPr txBox="1"/>
          <p:nvPr>
            <p:ph idx="1" type="body"/>
          </p:nvPr>
        </p:nvSpPr>
        <p:spPr>
          <a:xfrm>
            <a:off x="4025153" y="2556312"/>
            <a:ext cx="4331495" cy="2877954"/>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75"/>
              <a:buNone/>
            </a:pPr>
            <a:r>
              <a:t/>
            </a:r>
            <a:endParaRPr sz="1275"/>
          </a:p>
          <a:p>
            <a:pPr indent="0" lvl="0" marL="0" rtl="0" algn="l">
              <a:spcBef>
                <a:spcPts val="255"/>
              </a:spcBef>
              <a:spcAft>
                <a:spcPts val="0"/>
              </a:spcAft>
              <a:buClr>
                <a:schemeClr val="dk1"/>
              </a:buClr>
              <a:buSzPts val="1275"/>
              <a:buNone/>
            </a:pPr>
            <a:r>
              <a:rPr lang="en-US" sz="1275" u="sng"/>
              <a:t>Please provide us with you feedback and share this with others in your organization!!</a:t>
            </a:r>
            <a:endParaRPr/>
          </a:p>
          <a:p>
            <a:pPr indent="0" lvl="0" marL="0" rtl="0" algn="l">
              <a:spcBef>
                <a:spcPts val="255"/>
              </a:spcBef>
              <a:spcAft>
                <a:spcPts val="0"/>
              </a:spcAft>
              <a:buClr>
                <a:schemeClr val="dk1"/>
              </a:buClr>
              <a:buSzPts val="1275"/>
              <a:buNone/>
            </a:pPr>
            <a:r>
              <a:t/>
            </a:r>
            <a:endParaRPr sz="1275"/>
          </a:p>
          <a:p>
            <a:pPr indent="0" lvl="0" marL="0" rtl="0" algn="l">
              <a:spcBef>
                <a:spcPts val="255"/>
              </a:spcBef>
              <a:spcAft>
                <a:spcPts val="0"/>
              </a:spcAft>
              <a:buClr>
                <a:schemeClr val="dk1"/>
              </a:buClr>
              <a:buSzPts val="1275"/>
              <a:buNone/>
            </a:pPr>
            <a:r>
              <a:rPr lang="en-US" sz="1275"/>
              <a:t>This survey explores the similarities and differences of Master Protocols sponsored by pharmaceutical/biotech companies versus academic/ non-profit organizations.  The ASA-DahShu Master Protocol Working Group Implementation Team is interested in hearing from you and others within your organization.  Responses will support research that is planned to be submitted to the 2026 Society for Clinical Trials (SCT) meeting.</a:t>
            </a:r>
            <a:endParaRPr/>
          </a:p>
          <a:p>
            <a:pPr indent="0" lvl="0" marL="0" rtl="0" algn="l">
              <a:spcBef>
                <a:spcPts val="255"/>
              </a:spcBef>
              <a:spcAft>
                <a:spcPts val="0"/>
              </a:spcAft>
              <a:buClr>
                <a:schemeClr val="dk1"/>
              </a:buClr>
              <a:buSzPts val="1275"/>
              <a:buNone/>
            </a:pPr>
            <a:r>
              <a:t/>
            </a:r>
            <a:endParaRPr sz="1275"/>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ASA-DahShu IDSWG MPWG Basket Trial Subteam</a:t>
            </a:r>
            <a:endParaRPr/>
          </a:p>
        </p:txBody>
      </p:sp>
      <p:sp>
        <p:nvSpPr>
          <p:cNvPr id="638" name="Google Shape;638;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Char char="•"/>
            </a:pPr>
            <a:r>
              <a:rPr lang="en-US" sz="2000"/>
              <a:t>Martin Posch (Med U Vienna); Olivier Collignon (GSK); Thomas Gwise (ex-FDA); Nicole Li (Beigene); Kit Roes (EMA); Kristine Broglio (AstraZeneca); Cindy Lu(AstraZeneca); Philip He (Daiich Sankyo); Heng Zhou (Merck);Helen Zhou (GSK); Cong Chen (Merck); Linchen He (Novartis); Valeriy Korostyshevskiy (Georgetown); Sathvik Narayana (Albany Medical College); Sammi Tang (Astellas); Ruixiao Lu (Alumis); Patrick Roney (Georgetown); Bob Beckman (Georgetown, Chair)</a:t>
            </a:r>
            <a:endParaRPr/>
          </a:p>
          <a:p>
            <a:pPr indent="-342900" lvl="0" marL="342900" rtl="0" algn="l">
              <a:spcBef>
                <a:spcPts val="400"/>
              </a:spcBef>
              <a:spcAft>
                <a:spcPts val="0"/>
              </a:spcAft>
              <a:buClr>
                <a:schemeClr val="dk1"/>
              </a:buClr>
              <a:buSzPts val="2000"/>
              <a:buChar char="•"/>
            </a:pPr>
            <a:r>
              <a:rPr lang="en-US" sz="2000"/>
              <a:t>Goals:</a:t>
            </a:r>
            <a:endParaRPr/>
          </a:p>
          <a:p>
            <a:pPr indent="-285750" lvl="1" marL="742950" rtl="0" algn="l">
              <a:spcBef>
                <a:spcPts val="320"/>
              </a:spcBef>
              <a:spcAft>
                <a:spcPts val="0"/>
              </a:spcAft>
              <a:buClr>
                <a:schemeClr val="dk1"/>
              </a:buClr>
              <a:buSzPts val="1600"/>
              <a:buChar char="–"/>
            </a:pPr>
            <a:r>
              <a:rPr lang="en-US" sz="1600"/>
              <a:t>Educate community about basket trial methodology and benefits</a:t>
            </a:r>
            <a:endParaRPr/>
          </a:p>
          <a:p>
            <a:pPr indent="-285750" lvl="1" marL="742950" rtl="0" algn="l">
              <a:spcBef>
                <a:spcPts val="320"/>
              </a:spcBef>
              <a:spcAft>
                <a:spcPts val="0"/>
              </a:spcAft>
              <a:buClr>
                <a:schemeClr val="dk1"/>
              </a:buClr>
              <a:buSzPts val="1600"/>
              <a:buChar char="–"/>
            </a:pPr>
            <a:r>
              <a:rPr lang="en-US" sz="1600"/>
              <a:t>Pioneer basket trial designs for confirmatory setting</a:t>
            </a:r>
            <a:endParaRPr/>
          </a:p>
          <a:p>
            <a:pPr indent="-342900" lvl="0" marL="342900" rtl="0" algn="l">
              <a:spcBef>
                <a:spcPts val="400"/>
              </a:spcBef>
              <a:spcAft>
                <a:spcPts val="0"/>
              </a:spcAft>
              <a:buClr>
                <a:schemeClr val="dk1"/>
              </a:buClr>
              <a:buSzPts val="2000"/>
              <a:buChar char="•"/>
            </a:pPr>
            <a:r>
              <a:rPr lang="en-US" sz="2000"/>
              <a:t>Accomplishments:</a:t>
            </a:r>
            <a:endParaRPr/>
          </a:p>
          <a:p>
            <a:pPr indent="-285750" lvl="1" marL="742950" rtl="0" algn="l">
              <a:spcBef>
                <a:spcPts val="320"/>
              </a:spcBef>
              <a:spcAft>
                <a:spcPts val="0"/>
              </a:spcAft>
              <a:buClr>
                <a:schemeClr val="dk1"/>
              </a:buClr>
              <a:buSzPts val="1600"/>
              <a:buChar char="–"/>
            </a:pPr>
            <a:r>
              <a:rPr lang="en-US" sz="1600"/>
              <a:t>Contributed extensive basket trial chapter to MPWG book</a:t>
            </a:r>
            <a:endParaRPr/>
          </a:p>
          <a:p>
            <a:pPr indent="-285750" lvl="1" marL="742950" rtl="0" algn="l">
              <a:spcBef>
                <a:spcPts val="320"/>
              </a:spcBef>
              <a:spcAft>
                <a:spcPts val="0"/>
              </a:spcAft>
              <a:buClr>
                <a:schemeClr val="dk1"/>
              </a:buClr>
              <a:buSzPts val="1600"/>
              <a:buChar char="–"/>
            </a:pPr>
            <a:r>
              <a:rPr lang="en-US" sz="1600"/>
              <a:t>Metanalysis of subgroup heterogeneity in conventional Phase 3 trials leading to approval</a:t>
            </a:r>
            <a:endParaRPr/>
          </a:p>
        </p:txBody>
      </p:sp>
      <p:sp>
        <p:nvSpPr>
          <p:cNvPr id="639" name="Google Shape;63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9/22/2025</a:t>
            </a:r>
            <a:endParaRPr/>
          </a:p>
        </p:txBody>
      </p:sp>
      <p:sp>
        <p:nvSpPr>
          <p:cNvPr id="640" name="Google Shape;64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4" name="Shape 644"/>
        <p:cNvGrpSpPr/>
        <p:nvPr/>
      </p:nvGrpSpPr>
      <p:grpSpPr>
        <a:xfrm>
          <a:off x="0" y="0"/>
          <a:ext cx="0" cy="0"/>
          <a:chOff x="0" y="0"/>
          <a:chExt cx="0" cy="0"/>
        </a:xfrm>
      </p:grpSpPr>
      <p:sp>
        <p:nvSpPr>
          <p:cNvPr id="645" name="Google Shape;645;p22"/>
          <p:cNvSpPr/>
          <p:nvPr/>
        </p:nvSpPr>
        <p:spPr>
          <a:xfrm>
            <a:off x="0" y="857250"/>
            <a:ext cx="9144000" cy="5143500"/>
          </a:xfrm>
          <a:prstGeom prst="rect">
            <a:avLst/>
          </a:prstGeom>
          <a:solidFill>
            <a:srgbClr val="0C0C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646" name="Google Shape;646;p22"/>
          <p:cNvSpPr txBox="1"/>
          <p:nvPr>
            <p:ph type="title"/>
          </p:nvPr>
        </p:nvSpPr>
        <p:spPr>
          <a:xfrm>
            <a:off x="628651" y="1193791"/>
            <a:ext cx="3530753" cy="91923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rPr lang="en-US" sz="2850">
                <a:solidFill>
                  <a:schemeClr val="lt1"/>
                </a:solidFill>
              </a:rPr>
              <a:t>IDSWG Real World Evidence (RWE) Subteam</a:t>
            </a:r>
            <a:endParaRPr sz="2850">
              <a:solidFill>
                <a:schemeClr val="lt1"/>
              </a:solidFill>
            </a:endParaRPr>
          </a:p>
        </p:txBody>
      </p:sp>
      <p:cxnSp>
        <p:nvCxnSpPr>
          <p:cNvPr id="647" name="Google Shape;647;p22"/>
          <p:cNvCxnSpPr/>
          <p:nvPr/>
        </p:nvCxnSpPr>
        <p:spPr>
          <a:xfrm rot="10800000">
            <a:off x="623905" y="2169567"/>
            <a:ext cx="3538728" cy="0"/>
          </a:xfrm>
          <a:prstGeom prst="straightConnector1">
            <a:avLst/>
          </a:prstGeom>
          <a:noFill/>
          <a:ln cap="flat" cmpd="sng" w="12700">
            <a:solidFill>
              <a:schemeClr val="accent2"/>
            </a:solidFill>
            <a:prstDash val="solid"/>
            <a:miter lim="800000"/>
            <a:headEnd len="sm" w="sm" type="none"/>
            <a:tailEnd len="sm" w="sm" type="none"/>
          </a:ln>
        </p:spPr>
      </p:cxnSp>
      <p:sp>
        <p:nvSpPr>
          <p:cNvPr id="648" name="Google Shape;648;p22"/>
          <p:cNvSpPr txBox="1"/>
          <p:nvPr>
            <p:ph idx="1" type="body"/>
          </p:nvPr>
        </p:nvSpPr>
        <p:spPr>
          <a:xfrm>
            <a:off x="673327" y="2289144"/>
            <a:ext cx="3439885" cy="2735783"/>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chemeClr val="lt1"/>
              </a:buClr>
              <a:buSzPts val="975"/>
              <a:buChar char="•"/>
            </a:pPr>
            <a:r>
              <a:rPr lang="en-US" sz="975">
                <a:solidFill>
                  <a:schemeClr val="lt1"/>
                </a:solidFill>
              </a:rPr>
              <a:t>Vision: Promote the use of RWE in the pharma industry ; utilize the latest technology to next generation RWE </a:t>
            </a:r>
            <a:endParaRPr/>
          </a:p>
          <a:p>
            <a:pPr indent="-171450" lvl="0" marL="171450" rtl="0" algn="l">
              <a:lnSpc>
                <a:spcPct val="90000"/>
              </a:lnSpc>
              <a:spcBef>
                <a:spcPts val="750"/>
              </a:spcBef>
              <a:spcAft>
                <a:spcPts val="0"/>
              </a:spcAft>
              <a:buClr>
                <a:schemeClr val="lt1"/>
              </a:buClr>
              <a:buSzPts val="975"/>
              <a:buChar char="•"/>
            </a:pPr>
            <a:r>
              <a:rPr lang="en-US" sz="975">
                <a:solidFill>
                  <a:schemeClr val="lt1"/>
                </a:solidFill>
              </a:rPr>
              <a:t>Main achievement- ISPE 2025 poster on aligning data types with research needs</a:t>
            </a:r>
            <a:endParaRPr/>
          </a:p>
          <a:p>
            <a:pPr indent="-171450" lvl="0" marL="171450" rtl="0" algn="l">
              <a:lnSpc>
                <a:spcPct val="90000"/>
              </a:lnSpc>
              <a:spcBef>
                <a:spcPts val="750"/>
              </a:spcBef>
              <a:spcAft>
                <a:spcPts val="0"/>
              </a:spcAft>
              <a:buClr>
                <a:schemeClr val="lt1"/>
              </a:buClr>
              <a:buSzPts val="975"/>
              <a:buChar char="•"/>
            </a:pPr>
            <a:r>
              <a:rPr lang="en-US" sz="975">
                <a:solidFill>
                  <a:schemeClr val="lt1"/>
                </a:solidFill>
              </a:rPr>
              <a:t>Main deliverables for year 2025-2026</a:t>
            </a:r>
            <a:endParaRPr/>
          </a:p>
          <a:p>
            <a:pPr indent="-171450" lvl="2" marL="514350" rtl="0" algn="l">
              <a:lnSpc>
                <a:spcPct val="90000"/>
              </a:lnSpc>
              <a:spcBef>
                <a:spcPts val="750"/>
              </a:spcBef>
              <a:spcAft>
                <a:spcPts val="0"/>
              </a:spcAft>
              <a:buClr>
                <a:schemeClr val="lt1"/>
              </a:buClr>
              <a:buSzPts val="975"/>
              <a:buChar char="•"/>
            </a:pPr>
            <a:r>
              <a:rPr lang="en-US" sz="975">
                <a:solidFill>
                  <a:schemeClr val="lt1"/>
                </a:solidFill>
              </a:rPr>
              <a:t>Identify key areas/unmet needs for RWE in the pharmaceutical industry and publish at least one white paper or conference presentation</a:t>
            </a:r>
            <a:endParaRPr/>
          </a:p>
          <a:p>
            <a:pPr indent="-171450" lvl="2" marL="514350" rtl="0" algn="l">
              <a:lnSpc>
                <a:spcPct val="90000"/>
              </a:lnSpc>
              <a:spcBef>
                <a:spcPts val="750"/>
              </a:spcBef>
              <a:spcAft>
                <a:spcPts val="0"/>
              </a:spcAft>
              <a:buClr>
                <a:schemeClr val="lt1"/>
              </a:buClr>
              <a:buSzPts val="975"/>
              <a:buChar char="•"/>
            </a:pPr>
            <a:r>
              <a:rPr lang="en-US" sz="975">
                <a:solidFill>
                  <a:schemeClr val="lt1"/>
                </a:solidFill>
              </a:rPr>
              <a:t>Utilize new technology for better RWE utilization and interpretation </a:t>
            </a:r>
            <a:endParaRPr sz="975">
              <a:solidFill>
                <a:schemeClr val="lt1"/>
              </a:solidFill>
            </a:endParaRPr>
          </a:p>
          <a:p>
            <a:pPr indent="-171450" lvl="1" marL="171450" rtl="0" algn="l">
              <a:lnSpc>
                <a:spcPct val="90000"/>
              </a:lnSpc>
              <a:spcBef>
                <a:spcPts val="750"/>
              </a:spcBef>
              <a:spcAft>
                <a:spcPts val="0"/>
              </a:spcAft>
              <a:buClr>
                <a:schemeClr val="lt1"/>
              </a:buClr>
              <a:buSzPts val="975"/>
              <a:buChar char="•"/>
            </a:pPr>
            <a:r>
              <a:rPr lang="en-US" sz="975">
                <a:solidFill>
                  <a:schemeClr val="lt1"/>
                </a:solidFill>
              </a:rPr>
              <a:t>Current member: James Chuo (Gilead), Shikai Jin (Gilead), Andy Surianch (Genesis Research), Wen-Hsing Wu (Moderna), Victoria Strauss (Boehringer Ingelheim)</a:t>
            </a:r>
            <a:endParaRPr/>
          </a:p>
          <a:p>
            <a:pPr indent="-171450" lvl="1" marL="171450" rtl="0" algn="l">
              <a:lnSpc>
                <a:spcPct val="90000"/>
              </a:lnSpc>
              <a:spcBef>
                <a:spcPts val="750"/>
              </a:spcBef>
              <a:spcAft>
                <a:spcPts val="0"/>
              </a:spcAft>
              <a:buClr>
                <a:schemeClr val="lt1"/>
              </a:buClr>
              <a:buSzPts val="975"/>
              <a:buChar char="•"/>
            </a:pPr>
            <a:r>
              <a:rPr lang="en-US" sz="975">
                <a:solidFill>
                  <a:schemeClr val="lt1"/>
                </a:solidFill>
              </a:rPr>
              <a:t>Please reachout to Ching-Yi (James) Chuo: </a:t>
            </a:r>
            <a:r>
              <a:rPr lang="en-US" sz="975" u="sng">
                <a:solidFill>
                  <a:schemeClr val="lt1"/>
                </a:solidFill>
                <a:hlinkClick r:id="rId3">
                  <a:extLst>
                    <a:ext uri="{A12FA001-AC4F-418D-AE19-62706E023703}">
                      <ahyp:hlinkClr val="tx"/>
                    </a:ext>
                  </a:extLst>
                </a:hlinkClick>
              </a:rPr>
              <a:t>chingyichuo@gmail.com</a:t>
            </a:r>
            <a:r>
              <a:rPr lang="en-US" sz="975">
                <a:solidFill>
                  <a:schemeClr val="lt1"/>
                </a:solidFill>
              </a:rPr>
              <a:t> if interested</a:t>
            </a:r>
            <a:endParaRPr sz="975">
              <a:solidFill>
                <a:schemeClr val="lt1"/>
              </a:solidFill>
            </a:endParaRPr>
          </a:p>
          <a:p>
            <a:pPr indent="-109537" lvl="2" marL="857250" rtl="0" algn="l">
              <a:lnSpc>
                <a:spcPct val="90000"/>
              </a:lnSpc>
              <a:spcBef>
                <a:spcPts val="375"/>
              </a:spcBef>
              <a:spcAft>
                <a:spcPts val="0"/>
              </a:spcAft>
              <a:buClr>
                <a:schemeClr val="dk1"/>
              </a:buClr>
              <a:buSzPts val="975"/>
              <a:buNone/>
            </a:pPr>
            <a:r>
              <a:t/>
            </a:r>
            <a:endParaRPr sz="975">
              <a:solidFill>
                <a:schemeClr val="lt1"/>
              </a:solidFill>
            </a:endParaRPr>
          </a:p>
          <a:p>
            <a:pPr indent="-109537" lvl="0" marL="171450" rtl="0" algn="l">
              <a:lnSpc>
                <a:spcPct val="90000"/>
              </a:lnSpc>
              <a:spcBef>
                <a:spcPts val="750"/>
              </a:spcBef>
              <a:spcAft>
                <a:spcPts val="0"/>
              </a:spcAft>
              <a:buClr>
                <a:schemeClr val="dk1"/>
              </a:buClr>
              <a:buSzPts val="975"/>
              <a:buNone/>
            </a:pPr>
            <a:r>
              <a:t/>
            </a:r>
            <a:endParaRPr sz="975">
              <a:solidFill>
                <a:schemeClr val="lt1"/>
              </a:solidFill>
            </a:endParaRPr>
          </a:p>
        </p:txBody>
      </p:sp>
      <p:cxnSp>
        <p:nvCxnSpPr>
          <p:cNvPr id="649" name="Google Shape;649;p22"/>
          <p:cNvCxnSpPr/>
          <p:nvPr/>
        </p:nvCxnSpPr>
        <p:spPr>
          <a:xfrm rot="10800000">
            <a:off x="625521" y="5138004"/>
            <a:ext cx="3535498" cy="0"/>
          </a:xfrm>
          <a:prstGeom prst="straightConnector1">
            <a:avLst/>
          </a:prstGeom>
          <a:noFill/>
          <a:ln cap="flat" cmpd="sng" w="12700">
            <a:solidFill>
              <a:schemeClr val="accent2"/>
            </a:solidFill>
            <a:prstDash val="solid"/>
            <a:miter lim="800000"/>
            <a:headEnd len="sm" w="sm" type="none"/>
            <a:tailEnd len="sm" w="sm" type="none"/>
          </a:ln>
        </p:spPr>
      </p:cxnSp>
      <p:pic>
        <p:nvPicPr>
          <p:cNvPr descr="A group of men standing next to a poster&#10;&#10;Description automatically generated" id="650" name="Google Shape;650;p22"/>
          <p:cNvPicPr preferRelativeResize="0"/>
          <p:nvPr/>
        </p:nvPicPr>
        <p:blipFill rotWithShape="1">
          <a:blip r:embed="rId4">
            <a:alphaModFix/>
          </a:blip>
          <a:srcRect b="-3" l="0" r="9228" t="0"/>
          <a:stretch/>
        </p:blipFill>
        <p:spPr>
          <a:xfrm rot="5400000">
            <a:off x="4447295" y="1304045"/>
            <a:ext cx="5143500" cy="424991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2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300"/>
              <a:buFont typeface="Calibri"/>
              <a:buNone/>
            </a:pPr>
            <a:r>
              <a:rPr lang="en-US"/>
              <a:t>Oncology Subteam</a:t>
            </a:r>
            <a:endParaRPr/>
          </a:p>
        </p:txBody>
      </p:sp>
      <p:sp>
        <p:nvSpPr>
          <p:cNvPr id="656" name="Google Shape;656;p2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chemeClr val="dk1"/>
              </a:buClr>
              <a:buSzPts val="2100"/>
              <a:buChar char="•"/>
            </a:pPr>
            <a:r>
              <a:rPr lang="en-US"/>
              <a:t>Chairs: Philip He, Laura Fernandes</a:t>
            </a:r>
            <a:endParaRPr/>
          </a:p>
          <a:p>
            <a:pPr indent="-171450" lvl="0" marL="171450" rtl="0" algn="l">
              <a:lnSpc>
                <a:spcPct val="90000"/>
              </a:lnSpc>
              <a:spcBef>
                <a:spcPts val="750"/>
              </a:spcBef>
              <a:spcAft>
                <a:spcPts val="0"/>
              </a:spcAft>
              <a:buClr>
                <a:schemeClr val="dk1"/>
              </a:buClr>
              <a:buSzPts val="2100"/>
              <a:buChar char="•"/>
            </a:pPr>
            <a:r>
              <a:rPr lang="en-US"/>
              <a:t>High productive subteam</a:t>
            </a:r>
            <a:endParaRPr/>
          </a:p>
          <a:p>
            <a:pPr indent="-171450" lvl="0" marL="171450" rtl="0" algn="l">
              <a:lnSpc>
                <a:spcPct val="90000"/>
              </a:lnSpc>
              <a:spcBef>
                <a:spcPts val="750"/>
              </a:spcBef>
              <a:spcAft>
                <a:spcPts val="0"/>
              </a:spcAft>
              <a:buClr>
                <a:schemeClr val="dk1"/>
              </a:buClr>
              <a:buSzPts val="2100"/>
              <a:buChar char="•"/>
            </a:pPr>
            <a:r>
              <a:rPr lang="en-US"/>
              <a:t>Information available at </a:t>
            </a:r>
            <a:r>
              <a:rPr lang="en-US" u="sng">
                <a:solidFill>
                  <a:schemeClr val="hlink"/>
                </a:solidFill>
                <a:hlinkClick r:id="rId3"/>
              </a:rPr>
              <a:t>oncologytrialdesign.org</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Selected Past Work</a:t>
            </a:r>
            <a:endParaRPr/>
          </a:p>
        </p:txBody>
      </p:sp>
      <p:sp>
        <p:nvSpPr>
          <p:cNvPr id="662" name="Google Shape;662;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sp>
        <p:nvSpPr>
          <p:cNvPr id="663" name="Google Shape;663;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664" name="Google Shape;664;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Complex Innovative Design (CID) Conference</a:t>
            </a:r>
            <a:endParaRPr/>
          </a:p>
        </p:txBody>
      </p:sp>
      <p:sp>
        <p:nvSpPr>
          <p:cNvPr id="670" name="Google Shape;670;p25"/>
          <p:cNvSpPr txBox="1"/>
          <p:nvPr>
            <p:ph idx="1" type="body"/>
          </p:nvPr>
        </p:nvSpPr>
        <p:spPr>
          <a:xfrm>
            <a:off x="457200" y="1447800"/>
            <a:ext cx="8229600" cy="47561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sz="2400"/>
              <a:t>March 2020 Silver Spring Maryland</a:t>
            </a:r>
            <a:endParaRPr/>
          </a:p>
          <a:p>
            <a:pPr indent="-342900" lvl="0" marL="342900" rtl="0" algn="l">
              <a:spcBef>
                <a:spcPts val="480"/>
              </a:spcBef>
              <a:spcAft>
                <a:spcPts val="0"/>
              </a:spcAft>
              <a:buClr>
                <a:schemeClr val="dk1"/>
              </a:buClr>
              <a:buSzPts val="2400"/>
              <a:buChar char="•"/>
            </a:pPr>
            <a:r>
              <a:rPr lang="en-US" sz="2400"/>
              <a:t>Last great meeting before the lockdown! ☹</a:t>
            </a:r>
            <a:endParaRPr/>
          </a:p>
          <a:p>
            <a:pPr indent="-342900" lvl="0" marL="342900" rtl="0" algn="l">
              <a:spcBef>
                <a:spcPts val="480"/>
              </a:spcBef>
              <a:spcAft>
                <a:spcPts val="0"/>
              </a:spcAft>
              <a:buClr>
                <a:schemeClr val="dk1"/>
              </a:buClr>
              <a:buSzPts val="2400"/>
              <a:buChar char="•"/>
            </a:pPr>
            <a:r>
              <a:rPr lang="en-US" sz="2400"/>
              <a:t>Collaboration between IDSWG, BSWG, FDA, DIA, BIO, and PhRMA</a:t>
            </a:r>
            <a:endParaRPr sz="2400"/>
          </a:p>
          <a:p>
            <a:pPr indent="-342900" lvl="0" marL="342900" rtl="0" algn="l">
              <a:spcBef>
                <a:spcPts val="480"/>
              </a:spcBef>
              <a:spcAft>
                <a:spcPts val="0"/>
              </a:spcAft>
              <a:buClr>
                <a:schemeClr val="dk1"/>
              </a:buClr>
              <a:buSzPts val="2400"/>
              <a:buChar char="•"/>
            </a:pPr>
            <a:r>
              <a:rPr lang="en-US" sz="2400"/>
              <a:t>Sessions covered FDA pilot program, master protocols, adaptive designs, Bayesian techniques, external controls, regulatory harmonization across US, EU, and Japan</a:t>
            </a:r>
            <a:endParaRPr/>
          </a:p>
          <a:p>
            <a:pPr indent="-342900" lvl="0" marL="342900" rtl="0" algn="l">
              <a:spcBef>
                <a:spcPts val="480"/>
              </a:spcBef>
              <a:spcAft>
                <a:spcPts val="0"/>
              </a:spcAft>
              <a:buClr>
                <a:schemeClr val="dk1"/>
              </a:buClr>
              <a:buSzPts val="2400"/>
              <a:buChar char="•"/>
            </a:pPr>
            <a:r>
              <a:rPr lang="en-US" sz="2400"/>
              <a:t>Emphasis on delivering value for patients and meeting regulatory requirements for scientific rigor</a:t>
            </a:r>
            <a:endParaRPr/>
          </a:p>
          <a:p>
            <a:pPr indent="-342900" lvl="0" marL="342900" rtl="0" algn="l">
              <a:spcBef>
                <a:spcPts val="480"/>
              </a:spcBef>
              <a:spcAft>
                <a:spcPts val="0"/>
              </a:spcAft>
              <a:buClr>
                <a:schemeClr val="dk1"/>
              </a:buClr>
              <a:buSzPts val="2400"/>
              <a:buChar char="•"/>
            </a:pPr>
            <a:r>
              <a:rPr lang="en-US" sz="2400"/>
              <a:t>Comment published in </a:t>
            </a:r>
            <a:r>
              <a:rPr i="1" lang="en-US" sz="2400"/>
              <a:t>Nature Reviews Drug Discovery </a:t>
            </a:r>
            <a:r>
              <a:rPr lang="en-US" sz="2400"/>
              <a:t>2022</a:t>
            </a:r>
            <a:endParaRPr/>
          </a:p>
          <a:p>
            <a:pPr indent="-342900" lvl="0" marL="342900" rtl="0" algn="l">
              <a:spcBef>
                <a:spcPts val="480"/>
              </a:spcBef>
              <a:spcAft>
                <a:spcPts val="0"/>
              </a:spcAft>
              <a:buClr>
                <a:schemeClr val="dk1"/>
              </a:buClr>
              <a:buSzPts val="2400"/>
              <a:buChar char="•"/>
            </a:pPr>
            <a:r>
              <a:rPr lang="en-US" sz="2400"/>
              <a:t>Now annual DIA meeting; reprised virtually in 2021</a:t>
            </a:r>
            <a:endParaRPr/>
          </a:p>
          <a:p>
            <a:pPr indent="-342900" lvl="0" marL="342900" rtl="0" algn="l">
              <a:spcBef>
                <a:spcPts val="480"/>
              </a:spcBef>
              <a:spcAft>
                <a:spcPts val="0"/>
              </a:spcAft>
              <a:buClr>
                <a:schemeClr val="dk1"/>
              </a:buClr>
              <a:buSzPts val="2400"/>
              <a:buChar char="•"/>
            </a:pPr>
            <a:r>
              <a:rPr lang="en-US" sz="2400"/>
              <a:t>2022 meeting November 3 and 4, 2022 Tysons Corner Virginia </a:t>
            </a:r>
            <a:endParaRPr sz="2400"/>
          </a:p>
        </p:txBody>
      </p:sp>
      <p:sp>
        <p:nvSpPr>
          <p:cNvPr id="671" name="Google Shape;671;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672" name="Google Shape;672;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Recent Conference Activity</a:t>
            </a:r>
            <a:endParaRPr/>
          </a:p>
        </p:txBody>
      </p:sp>
      <p:sp>
        <p:nvSpPr>
          <p:cNvPr id="678" name="Google Shape;678;p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en-US"/>
              <a:t>IDSWG Members Served on Steering and Scientific Programming Committees for 2024 International Society of Biopharmaceutical Statistics (ISBS) meeting, March 2024, Baltimore, Maryland</a:t>
            </a:r>
            <a:endParaRPr/>
          </a:p>
          <a:p>
            <a:pPr indent="-342900" lvl="0" marL="342900" rtl="0" algn="l">
              <a:spcBef>
                <a:spcPts val="640"/>
              </a:spcBef>
              <a:spcAft>
                <a:spcPts val="0"/>
              </a:spcAft>
              <a:buClr>
                <a:schemeClr val="dk1"/>
              </a:buClr>
              <a:buSzPts val="3200"/>
              <a:buChar char="•"/>
            </a:pPr>
            <a:r>
              <a:rPr lang="en-US"/>
              <a:t>IDSWG members developed a session at DahShu annual meeting for 2024</a:t>
            </a:r>
            <a:endParaRPr/>
          </a:p>
          <a:p>
            <a:pPr indent="-342900" lvl="0" marL="342900" rtl="0" algn="l">
              <a:spcBef>
                <a:spcPts val="640"/>
              </a:spcBef>
              <a:spcAft>
                <a:spcPts val="0"/>
              </a:spcAft>
              <a:buClr>
                <a:schemeClr val="dk1"/>
              </a:buClr>
              <a:buSzPts val="3200"/>
              <a:buChar char="•"/>
            </a:pPr>
            <a:r>
              <a:rPr lang="en-US"/>
              <a:t>IDSWG members serving on RISW 2026 steering committee</a:t>
            </a:r>
            <a:endParaRPr/>
          </a:p>
        </p:txBody>
      </p:sp>
      <p:sp>
        <p:nvSpPr>
          <p:cNvPr id="679" name="Google Shape;679;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680" name="Google Shape;680;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2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IDSWG Book Project: Participants from IDSWG</a:t>
            </a:r>
            <a:endParaRPr/>
          </a:p>
        </p:txBody>
      </p:sp>
      <p:sp>
        <p:nvSpPr>
          <p:cNvPr id="686" name="Google Shape;686;p2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fontScale="62500" lnSpcReduction="20000"/>
          </a:bodyPr>
          <a:lstStyle/>
          <a:p>
            <a:pPr indent="-171450" lvl="0" marL="171450" rtl="0" algn="l">
              <a:lnSpc>
                <a:spcPct val="90000"/>
              </a:lnSpc>
              <a:spcBef>
                <a:spcPts val="0"/>
              </a:spcBef>
              <a:spcAft>
                <a:spcPts val="0"/>
              </a:spcAft>
              <a:buClr>
                <a:schemeClr val="dk1"/>
              </a:buClr>
              <a:buSzPct val="100000"/>
              <a:buChar char="•"/>
            </a:pPr>
            <a:r>
              <a:rPr lang="en-US" sz="2400"/>
              <a:t>Authors:</a:t>
            </a:r>
            <a:endParaRPr/>
          </a:p>
          <a:p>
            <a:pPr indent="-171450" lvl="1" marL="514350" rtl="0" algn="l">
              <a:lnSpc>
                <a:spcPct val="90000"/>
              </a:lnSpc>
              <a:spcBef>
                <a:spcPts val="375"/>
              </a:spcBef>
              <a:spcAft>
                <a:spcPts val="0"/>
              </a:spcAft>
              <a:buClr>
                <a:schemeClr val="dk1"/>
              </a:buClr>
              <a:buSzPct val="100000"/>
              <a:buChar char="•"/>
            </a:pPr>
            <a:r>
              <a:rPr lang="en-US" sz="2000"/>
              <a:t>Ohad Amit</a:t>
            </a:r>
            <a:endParaRPr/>
          </a:p>
          <a:p>
            <a:pPr indent="-171450" lvl="1" marL="514350" rtl="0" algn="l">
              <a:lnSpc>
                <a:spcPct val="90000"/>
              </a:lnSpc>
              <a:spcBef>
                <a:spcPts val="375"/>
              </a:spcBef>
              <a:spcAft>
                <a:spcPts val="0"/>
              </a:spcAft>
              <a:buClr>
                <a:schemeClr val="dk1"/>
              </a:buClr>
              <a:buSzPct val="100000"/>
              <a:buChar char="•"/>
            </a:pPr>
            <a:r>
              <a:rPr lang="en-US" sz="2000"/>
              <a:t>Carl-Fredrik Burman</a:t>
            </a:r>
            <a:endParaRPr/>
          </a:p>
          <a:p>
            <a:pPr indent="-171450" lvl="1" marL="514350" rtl="0" algn="l">
              <a:lnSpc>
                <a:spcPct val="90000"/>
              </a:lnSpc>
              <a:spcBef>
                <a:spcPts val="375"/>
              </a:spcBef>
              <a:spcAft>
                <a:spcPts val="0"/>
              </a:spcAft>
              <a:buClr>
                <a:schemeClr val="dk1"/>
              </a:buClr>
              <a:buSzPct val="100000"/>
              <a:buChar char="•"/>
            </a:pPr>
            <a:r>
              <a:rPr lang="en-US" sz="2000"/>
              <a:t>Cong Chen</a:t>
            </a:r>
            <a:endParaRPr/>
          </a:p>
          <a:p>
            <a:pPr indent="-171450" lvl="1" marL="514350" rtl="0" algn="l">
              <a:lnSpc>
                <a:spcPct val="90000"/>
              </a:lnSpc>
              <a:spcBef>
                <a:spcPts val="375"/>
              </a:spcBef>
              <a:spcAft>
                <a:spcPts val="0"/>
              </a:spcAft>
              <a:buClr>
                <a:schemeClr val="dk1"/>
              </a:buClr>
              <a:buSzPct val="100000"/>
              <a:buChar char="•"/>
            </a:pPr>
            <a:r>
              <a:rPr lang="en-US" sz="2000"/>
              <a:t>Olivier Collignon</a:t>
            </a:r>
            <a:endParaRPr/>
          </a:p>
          <a:p>
            <a:pPr indent="-171450" lvl="1" marL="514350" rtl="0" algn="l">
              <a:lnSpc>
                <a:spcPct val="90000"/>
              </a:lnSpc>
              <a:spcBef>
                <a:spcPts val="375"/>
              </a:spcBef>
              <a:spcAft>
                <a:spcPts val="0"/>
              </a:spcAft>
              <a:buClr>
                <a:schemeClr val="dk1"/>
              </a:buClr>
              <a:buSzPct val="100000"/>
              <a:buChar char="•"/>
            </a:pPr>
            <a:r>
              <a:rPr lang="en-US" sz="2000"/>
              <a:t>Valerii Fedorov</a:t>
            </a:r>
            <a:endParaRPr/>
          </a:p>
          <a:p>
            <a:pPr indent="-171450" lvl="1" marL="514350" rtl="0" algn="l">
              <a:lnSpc>
                <a:spcPct val="90000"/>
              </a:lnSpc>
              <a:spcBef>
                <a:spcPts val="375"/>
              </a:spcBef>
              <a:spcAft>
                <a:spcPts val="0"/>
              </a:spcAft>
              <a:buClr>
                <a:schemeClr val="dk1"/>
              </a:buClr>
              <a:buSzPct val="100000"/>
              <a:buChar char="•"/>
            </a:pPr>
            <a:r>
              <a:rPr lang="en-US" sz="2000"/>
              <a:t>Qi Jiang</a:t>
            </a:r>
            <a:endParaRPr/>
          </a:p>
          <a:p>
            <a:pPr indent="-171450" lvl="1" marL="514350" rtl="0" algn="l">
              <a:lnSpc>
                <a:spcPct val="90000"/>
              </a:lnSpc>
              <a:spcBef>
                <a:spcPts val="375"/>
              </a:spcBef>
              <a:spcAft>
                <a:spcPts val="0"/>
              </a:spcAft>
              <a:buClr>
                <a:schemeClr val="dk1"/>
              </a:buClr>
              <a:buSzPct val="100000"/>
              <a:buChar char="•"/>
            </a:pPr>
            <a:r>
              <a:rPr lang="en-US" sz="2000"/>
              <a:t>Sebastian Jobjornsson</a:t>
            </a:r>
            <a:endParaRPr sz="2000"/>
          </a:p>
          <a:p>
            <a:pPr indent="-171450" lvl="1" marL="514350" rtl="0" algn="l">
              <a:lnSpc>
                <a:spcPct val="90000"/>
              </a:lnSpc>
              <a:spcBef>
                <a:spcPts val="375"/>
              </a:spcBef>
              <a:spcAft>
                <a:spcPts val="0"/>
              </a:spcAft>
              <a:buClr>
                <a:schemeClr val="dk1"/>
              </a:buClr>
              <a:buSzPct val="100000"/>
              <a:buChar char="•"/>
            </a:pPr>
            <a:r>
              <a:rPr lang="en-US" sz="2000"/>
              <a:t>Franz Koenig</a:t>
            </a:r>
            <a:endParaRPr/>
          </a:p>
          <a:p>
            <a:pPr indent="-171450" lvl="1" marL="514350" rtl="0" algn="l">
              <a:lnSpc>
                <a:spcPct val="90000"/>
              </a:lnSpc>
              <a:spcBef>
                <a:spcPts val="375"/>
              </a:spcBef>
              <a:spcAft>
                <a:spcPts val="0"/>
              </a:spcAft>
              <a:buClr>
                <a:schemeClr val="dk1"/>
              </a:buClr>
              <a:buSzPct val="100000"/>
              <a:buChar char="•"/>
            </a:pPr>
            <a:r>
              <a:rPr lang="en-US" sz="2000"/>
              <a:t>Sergei Leonov</a:t>
            </a:r>
            <a:endParaRPr sz="2000"/>
          </a:p>
          <a:p>
            <a:pPr indent="-171450" lvl="1" marL="514350" rtl="0" algn="l">
              <a:lnSpc>
                <a:spcPct val="90000"/>
              </a:lnSpc>
              <a:spcBef>
                <a:spcPts val="375"/>
              </a:spcBef>
              <a:spcAft>
                <a:spcPts val="0"/>
              </a:spcAft>
              <a:buClr>
                <a:schemeClr val="dk1"/>
              </a:buClr>
              <a:buSzPct val="100000"/>
              <a:buChar char="•"/>
            </a:pPr>
            <a:r>
              <a:rPr lang="en-US" sz="2000"/>
              <a:t>Janet Li</a:t>
            </a:r>
            <a:endParaRPr/>
          </a:p>
          <a:p>
            <a:pPr indent="-171450" lvl="1" marL="514350" rtl="0" algn="l">
              <a:lnSpc>
                <a:spcPct val="90000"/>
              </a:lnSpc>
              <a:spcBef>
                <a:spcPts val="375"/>
              </a:spcBef>
              <a:spcAft>
                <a:spcPts val="0"/>
              </a:spcAft>
              <a:buClr>
                <a:schemeClr val="dk1"/>
              </a:buClr>
              <a:buSzPct val="100000"/>
              <a:buChar char="•"/>
            </a:pPr>
            <a:r>
              <a:rPr lang="en-US" sz="2000"/>
              <a:t>Ed Mills</a:t>
            </a:r>
            <a:endParaRPr/>
          </a:p>
          <a:p>
            <a:pPr indent="-171450" lvl="1" marL="514350" rtl="0" algn="l">
              <a:lnSpc>
                <a:spcPct val="90000"/>
              </a:lnSpc>
              <a:spcBef>
                <a:spcPts val="375"/>
              </a:spcBef>
              <a:spcAft>
                <a:spcPts val="0"/>
              </a:spcAft>
              <a:buClr>
                <a:schemeClr val="dk1"/>
              </a:buClr>
              <a:buSzPct val="100000"/>
              <a:buChar char="•"/>
            </a:pPr>
            <a:r>
              <a:rPr lang="en-US" sz="2000"/>
              <a:t>Martin Posch</a:t>
            </a:r>
            <a:endParaRPr/>
          </a:p>
          <a:p>
            <a:pPr indent="-171450" lvl="1" marL="514350" rtl="0" algn="l">
              <a:lnSpc>
                <a:spcPct val="90000"/>
              </a:lnSpc>
              <a:spcBef>
                <a:spcPts val="375"/>
              </a:spcBef>
              <a:spcAft>
                <a:spcPts val="0"/>
              </a:spcAft>
              <a:buClr>
                <a:schemeClr val="dk1"/>
              </a:buClr>
              <a:buSzPct val="100000"/>
              <a:buChar char="•"/>
            </a:pPr>
            <a:r>
              <a:rPr lang="en-US" sz="2000"/>
              <a:t>Satrajit Roychoudhury</a:t>
            </a:r>
            <a:endParaRPr/>
          </a:p>
          <a:p>
            <a:pPr indent="-171450" lvl="1" marL="514350" rtl="0" algn="l">
              <a:lnSpc>
                <a:spcPct val="90000"/>
              </a:lnSpc>
              <a:spcBef>
                <a:spcPts val="375"/>
              </a:spcBef>
              <a:spcAft>
                <a:spcPts val="0"/>
              </a:spcAft>
              <a:buClr>
                <a:schemeClr val="dk1"/>
              </a:buClr>
              <a:buSzPct val="100000"/>
              <a:buChar char="•"/>
            </a:pPr>
            <a:r>
              <a:rPr lang="en-US" sz="2000"/>
              <a:t>Anja Schiel </a:t>
            </a:r>
            <a:endParaRPr/>
          </a:p>
          <a:p>
            <a:pPr indent="-171450" lvl="1" marL="514350" rtl="0" algn="l">
              <a:lnSpc>
                <a:spcPct val="90000"/>
              </a:lnSpc>
              <a:spcBef>
                <a:spcPts val="375"/>
              </a:spcBef>
              <a:spcAft>
                <a:spcPts val="0"/>
              </a:spcAft>
              <a:buClr>
                <a:schemeClr val="dk1"/>
              </a:buClr>
              <a:buSzPct val="100000"/>
              <a:buChar char="•"/>
            </a:pPr>
            <a:r>
              <a:rPr lang="en-US" sz="2000"/>
              <a:t>Nigel Stallard</a:t>
            </a:r>
            <a:endParaRPr/>
          </a:p>
          <a:p>
            <a:pPr indent="-171450" lvl="1" marL="514350" rtl="0" algn="l">
              <a:lnSpc>
                <a:spcPct val="90000"/>
              </a:lnSpc>
              <a:spcBef>
                <a:spcPts val="375"/>
              </a:spcBef>
              <a:spcAft>
                <a:spcPts val="0"/>
              </a:spcAft>
              <a:buClr>
                <a:schemeClr val="dk1"/>
              </a:buClr>
              <a:buSzPct val="100000"/>
              <a:buChar char="•"/>
            </a:pPr>
            <a:r>
              <a:rPr lang="en-US" sz="2000"/>
              <a:t>Kristian Thorlund</a:t>
            </a:r>
            <a:endParaRPr/>
          </a:p>
          <a:p>
            <a:pPr indent="-171450" lvl="1" marL="514350" rtl="0" algn="l">
              <a:lnSpc>
                <a:spcPct val="90000"/>
              </a:lnSpc>
              <a:spcBef>
                <a:spcPts val="375"/>
              </a:spcBef>
              <a:spcAft>
                <a:spcPts val="0"/>
              </a:spcAft>
              <a:buClr>
                <a:schemeClr val="dk1"/>
              </a:buClr>
              <a:buSzPct val="100000"/>
              <a:buChar char="•"/>
            </a:pPr>
            <a:r>
              <a:rPr lang="en-US" sz="2000"/>
              <a:t>Sammy Yuan</a:t>
            </a:r>
            <a:endParaRPr/>
          </a:p>
          <a:p>
            <a:pPr indent="-171450" lvl="0" marL="171450" rtl="0" algn="l">
              <a:lnSpc>
                <a:spcPct val="90000"/>
              </a:lnSpc>
              <a:spcBef>
                <a:spcPts val="750"/>
              </a:spcBef>
              <a:spcAft>
                <a:spcPts val="0"/>
              </a:spcAft>
              <a:buClr>
                <a:schemeClr val="dk1"/>
              </a:buClr>
              <a:buSzPct val="100000"/>
              <a:buChar char="•"/>
            </a:pPr>
            <a:r>
              <a:rPr lang="en-US" sz="2400"/>
              <a:t>Authors/Editors:</a:t>
            </a:r>
            <a:endParaRPr/>
          </a:p>
          <a:p>
            <a:pPr indent="-171450" lvl="1" marL="514350" rtl="0" algn="l">
              <a:lnSpc>
                <a:spcPct val="90000"/>
              </a:lnSpc>
              <a:spcBef>
                <a:spcPts val="375"/>
              </a:spcBef>
              <a:spcAft>
                <a:spcPts val="0"/>
              </a:spcAft>
              <a:buClr>
                <a:schemeClr val="dk1"/>
              </a:buClr>
              <a:buSzPct val="100000"/>
              <a:buChar char="•"/>
            </a:pPr>
            <a:r>
              <a:rPr lang="en-US" sz="2000"/>
              <a:t>Zoran Antonijevic</a:t>
            </a:r>
            <a:endParaRPr/>
          </a:p>
          <a:p>
            <a:pPr indent="-171450" lvl="1" marL="514350" rtl="0" algn="l">
              <a:lnSpc>
                <a:spcPct val="90000"/>
              </a:lnSpc>
              <a:spcBef>
                <a:spcPts val="375"/>
              </a:spcBef>
              <a:spcAft>
                <a:spcPts val="0"/>
              </a:spcAft>
              <a:buClr>
                <a:schemeClr val="dk1"/>
              </a:buClr>
              <a:buSzPct val="100000"/>
              <a:buChar char="•"/>
            </a:pPr>
            <a:r>
              <a:rPr lang="en-US" sz="2000"/>
              <a:t>Bob Beckman</a:t>
            </a:r>
            <a:endParaRPr/>
          </a:p>
          <a:p>
            <a:pPr indent="-92075" lvl="1" marL="514350" rtl="0" algn="l">
              <a:lnSpc>
                <a:spcPct val="90000"/>
              </a:lnSpc>
              <a:spcBef>
                <a:spcPts val="375"/>
              </a:spcBef>
              <a:spcAft>
                <a:spcPts val="0"/>
              </a:spcAft>
              <a:buClr>
                <a:schemeClr val="dk1"/>
              </a:buClr>
              <a:buSzPct val="100000"/>
              <a:buNone/>
            </a:pPr>
            <a:r>
              <a:t/>
            </a:r>
            <a:endParaRPr sz="2000"/>
          </a:p>
          <a:p>
            <a:pPr indent="-100012" lvl="1" marL="514350" rtl="0" algn="l">
              <a:lnSpc>
                <a:spcPct val="90000"/>
              </a:lnSpc>
              <a:spcBef>
                <a:spcPts val="375"/>
              </a:spcBef>
              <a:spcAft>
                <a:spcPts val="0"/>
              </a:spcAft>
              <a:buClr>
                <a:schemeClr val="dk1"/>
              </a:buClr>
              <a:buSzPct val="100000"/>
              <a:buNone/>
            </a:pPr>
            <a:r>
              <a:t/>
            </a:r>
            <a:endParaRPr/>
          </a:p>
        </p:txBody>
      </p:sp>
      <p:pic>
        <p:nvPicPr>
          <p:cNvPr id="687" name="Google Shape;687;p27"/>
          <p:cNvPicPr preferRelativeResize="0"/>
          <p:nvPr/>
        </p:nvPicPr>
        <p:blipFill rotWithShape="1">
          <a:blip r:embed="rId3">
            <a:alphaModFix/>
          </a:blip>
          <a:srcRect b="0" l="0" r="0" t="0"/>
          <a:stretch/>
        </p:blipFill>
        <p:spPr>
          <a:xfrm>
            <a:off x="4025900" y="1574800"/>
            <a:ext cx="3962400" cy="5118100"/>
          </a:xfrm>
          <a:prstGeom prst="rect">
            <a:avLst/>
          </a:prstGeom>
          <a:noFill/>
          <a:ln>
            <a:noFill/>
          </a:ln>
        </p:spPr>
      </p:pic>
      <p:sp>
        <p:nvSpPr>
          <p:cNvPr id="688" name="Google Shape;688;p2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689" name="Google Shape;689;p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2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Rare Disease Book Project With Ray Huml</a:t>
            </a:r>
            <a:endParaRPr/>
          </a:p>
        </p:txBody>
      </p:sp>
      <p:sp>
        <p:nvSpPr>
          <p:cNvPr id="695" name="Google Shape;695;p2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chemeClr val="dk1"/>
              </a:buClr>
              <a:buSzPts val="2100"/>
              <a:buChar char="•"/>
            </a:pPr>
            <a:r>
              <a:rPr lang="en-US"/>
              <a:t>IDSWG Participants: Gigi McMillan, Zoran Antonijevic, Sammi Tang, Yi Liu, Cristiana Mayer, Bob Beckman, Mercedeh Ghadessi, Cong Chen, Heng Xu</a:t>
            </a:r>
            <a:endParaRPr/>
          </a:p>
          <a:p>
            <a:pPr indent="-38100" lvl="0" marL="171450" rtl="0" algn="l">
              <a:lnSpc>
                <a:spcPct val="90000"/>
              </a:lnSpc>
              <a:spcBef>
                <a:spcPts val="750"/>
              </a:spcBef>
              <a:spcAft>
                <a:spcPts val="0"/>
              </a:spcAft>
              <a:buClr>
                <a:schemeClr val="dk1"/>
              </a:buClr>
              <a:buSzPts val="2100"/>
              <a:buNone/>
            </a:pPr>
            <a:r>
              <a:t/>
            </a:r>
            <a:endParaRPr/>
          </a:p>
          <a:p>
            <a:pPr indent="0" lvl="0" marL="0" rtl="0" algn="l">
              <a:lnSpc>
                <a:spcPct val="90000"/>
              </a:lnSpc>
              <a:spcBef>
                <a:spcPts val="750"/>
              </a:spcBef>
              <a:spcAft>
                <a:spcPts val="0"/>
              </a:spcAft>
              <a:buClr>
                <a:schemeClr val="dk1"/>
              </a:buClr>
              <a:buSzPts val="2100"/>
              <a:buNone/>
            </a:pPr>
            <a:r>
              <a:t/>
            </a:r>
            <a:endParaRPr/>
          </a:p>
        </p:txBody>
      </p:sp>
      <p:sp>
        <p:nvSpPr>
          <p:cNvPr id="696" name="Google Shape;696;p2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solidFill>
                  <a:srgbClr val="888888"/>
                </a:solidFill>
              </a:rPr>
              <a:t>9/21/2025</a:t>
            </a:r>
            <a:endParaRPr>
              <a:solidFill>
                <a:srgbClr val="888888"/>
              </a:solidFill>
            </a:endParaRPr>
          </a:p>
        </p:txBody>
      </p:sp>
      <p:sp>
        <p:nvSpPr>
          <p:cNvPr id="697" name="Google Shape;697;p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888888"/>
                </a:solidFill>
              </a:rPr>
              <a:t>‹#›</a:t>
            </a:fld>
            <a:endParaRPr>
              <a:solidFill>
                <a:srgbClr val="888888"/>
              </a:solidFill>
            </a:endParaRPr>
          </a:p>
        </p:txBody>
      </p:sp>
      <p:pic>
        <p:nvPicPr>
          <p:cNvPr id="698" name="Google Shape;698;p28"/>
          <p:cNvPicPr preferRelativeResize="0"/>
          <p:nvPr/>
        </p:nvPicPr>
        <p:blipFill rotWithShape="1">
          <a:blip r:embed="rId3">
            <a:alphaModFix/>
          </a:blip>
          <a:srcRect b="0" l="0" r="0" t="0"/>
          <a:stretch/>
        </p:blipFill>
        <p:spPr>
          <a:xfrm>
            <a:off x="3080658" y="2556836"/>
            <a:ext cx="2619538" cy="407256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2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Contact Us</a:t>
            </a:r>
            <a:endParaRPr/>
          </a:p>
        </p:txBody>
      </p:sp>
      <p:sp>
        <p:nvSpPr>
          <p:cNvPr id="704" name="Google Shape;704;p2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chemeClr val="dk1"/>
              </a:buClr>
              <a:buSzPts val="2100"/>
              <a:buChar char="•"/>
            </a:pPr>
            <a:r>
              <a:rPr lang="en-US"/>
              <a:t>Mercedeh Ghadessi: </a:t>
            </a:r>
            <a:r>
              <a:rPr lang="en-US" u="sng">
                <a:solidFill>
                  <a:schemeClr val="hlink"/>
                </a:solidFill>
                <a:hlinkClick r:id="rId3"/>
              </a:rPr>
              <a:t>mercedeh.ghadessi@bayer.com</a:t>
            </a:r>
            <a:endParaRPr/>
          </a:p>
          <a:p>
            <a:pPr indent="-171450" lvl="0" marL="171450" rtl="0" algn="l">
              <a:lnSpc>
                <a:spcPct val="90000"/>
              </a:lnSpc>
              <a:spcBef>
                <a:spcPts val="750"/>
              </a:spcBef>
              <a:spcAft>
                <a:spcPts val="0"/>
              </a:spcAft>
              <a:buClr>
                <a:schemeClr val="dk1"/>
              </a:buClr>
              <a:buSzPts val="2100"/>
              <a:buChar char="•"/>
            </a:pPr>
            <a:r>
              <a:rPr lang="en-US"/>
              <a:t>Alex Sverdlov: alex.sverdlov@novartis.com</a:t>
            </a:r>
            <a:endParaRPr/>
          </a:p>
          <a:p>
            <a:pPr indent="-171450" lvl="0" marL="171450" rtl="0" algn="l">
              <a:lnSpc>
                <a:spcPct val="90000"/>
              </a:lnSpc>
              <a:spcBef>
                <a:spcPts val="750"/>
              </a:spcBef>
              <a:spcAft>
                <a:spcPts val="0"/>
              </a:spcAft>
              <a:buClr>
                <a:schemeClr val="dk1"/>
              </a:buClr>
              <a:buSzPts val="2100"/>
              <a:buChar char="•"/>
            </a:pPr>
            <a:r>
              <a:rPr lang="en-US"/>
              <a:t>Bob Beckman: </a:t>
            </a:r>
            <a:r>
              <a:rPr lang="en-US" u="sng">
                <a:solidFill>
                  <a:schemeClr val="hlink"/>
                </a:solidFill>
                <a:hlinkClick r:id="rId4"/>
              </a:rPr>
              <a:t>eniac1915@gmail.com</a:t>
            </a:r>
            <a:r>
              <a:rPr lang="en-US"/>
              <a:t>; </a:t>
            </a:r>
            <a:r>
              <a:rPr lang="en-US" u="sng">
                <a:solidFill>
                  <a:schemeClr val="hlink"/>
                </a:solidFill>
                <a:hlinkClick r:id="rId5"/>
              </a:rPr>
              <a:t>robert.Beckman@georgetown.edu</a:t>
            </a:r>
            <a:endParaRPr/>
          </a:p>
          <a:p>
            <a:pPr indent="0" lvl="0" marL="0" rtl="0" algn="l">
              <a:lnSpc>
                <a:spcPct val="90000"/>
              </a:lnSpc>
              <a:spcBef>
                <a:spcPts val="750"/>
              </a:spcBef>
              <a:spcAft>
                <a:spcPts val="0"/>
              </a:spcAft>
              <a:buClr>
                <a:schemeClr val="dk1"/>
              </a:buClr>
              <a:buSzPts val="2100"/>
              <a:buNone/>
            </a:pPr>
            <a:r>
              <a:t/>
            </a:r>
            <a:endParaRPr/>
          </a:p>
        </p:txBody>
      </p:sp>
      <p:sp>
        <p:nvSpPr>
          <p:cNvPr id="705" name="Google Shape;705;p2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solidFill>
                  <a:srgbClr val="888888"/>
                </a:solidFill>
              </a:rPr>
              <a:t>9/21/2025</a:t>
            </a:r>
            <a:endParaRPr>
              <a:solidFill>
                <a:srgbClr val="888888"/>
              </a:solidFill>
            </a:endParaRPr>
          </a:p>
        </p:txBody>
      </p:sp>
      <p:sp>
        <p:nvSpPr>
          <p:cNvPr id="706" name="Google Shape;706;p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888888"/>
                </a:solidFill>
              </a:rPr>
              <a:t>‹#›</a:t>
            </a:fld>
            <a:endParaRPr>
              <a:solidFill>
                <a:srgbClr val="888888"/>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Outline of This Talk</a:t>
            </a:r>
            <a:endParaRPr/>
          </a:p>
        </p:txBody>
      </p:sp>
      <p:sp>
        <p:nvSpPr>
          <p:cNvPr id="494" name="Google Shape;494;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t/>
            </a:r>
            <a:endParaRPr/>
          </a:p>
          <a:p>
            <a:pPr indent="-342900" lvl="0" marL="342900" rtl="0" algn="l">
              <a:spcBef>
                <a:spcPts val="640"/>
              </a:spcBef>
              <a:spcAft>
                <a:spcPts val="0"/>
              </a:spcAft>
              <a:buClr>
                <a:schemeClr val="dk1"/>
              </a:buClr>
              <a:buSzPts val="3200"/>
              <a:buChar char="•"/>
            </a:pPr>
            <a:r>
              <a:rPr lang="en-US"/>
              <a:t>Vision and Leadership</a:t>
            </a:r>
            <a:endParaRPr/>
          </a:p>
          <a:p>
            <a:pPr indent="-342900" lvl="0" marL="342900" rtl="0" algn="l">
              <a:spcBef>
                <a:spcPts val="640"/>
              </a:spcBef>
              <a:spcAft>
                <a:spcPts val="0"/>
              </a:spcAft>
              <a:buClr>
                <a:schemeClr val="dk1"/>
              </a:buClr>
              <a:buSzPts val="3200"/>
              <a:buChar char="•"/>
            </a:pPr>
            <a:r>
              <a:rPr lang="en-US"/>
              <a:t>Structure and Opportunities for Members</a:t>
            </a:r>
            <a:endParaRPr/>
          </a:p>
          <a:p>
            <a:pPr indent="-342900" lvl="0" marL="342900" rtl="0" algn="l">
              <a:spcBef>
                <a:spcPts val="640"/>
              </a:spcBef>
              <a:spcAft>
                <a:spcPts val="0"/>
              </a:spcAft>
              <a:buClr>
                <a:schemeClr val="dk1"/>
              </a:buClr>
              <a:buSzPts val="3200"/>
              <a:buChar char="•"/>
            </a:pPr>
            <a:r>
              <a:rPr lang="en-US"/>
              <a:t>Subteam and Initiative Updates</a:t>
            </a:r>
            <a:endParaRPr/>
          </a:p>
          <a:p>
            <a:pPr indent="-342900" lvl="0" marL="342900" rtl="0" algn="l">
              <a:spcBef>
                <a:spcPts val="640"/>
              </a:spcBef>
              <a:spcAft>
                <a:spcPts val="0"/>
              </a:spcAft>
              <a:buClr>
                <a:schemeClr val="dk1"/>
              </a:buClr>
              <a:buSzPts val="3200"/>
              <a:buChar char="•"/>
            </a:pPr>
            <a:r>
              <a:rPr lang="en-US"/>
              <a:t>Selected Past Work</a:t>
            </a:r>
            <a:endParaRPr/>
          </a:p>
        </p:txBody>
      </p:sp>
      <p:sp>
        <p:nvSpPr>
          <p:cNvPr id="495" name="Google Shape;495;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496" name="Google Shape;496;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IDSWG </a:t>
            </a:r>
            <a:endParaRPr/>
          </a:p>
        </p:txBody>
      </p:sp>
      <p:sp>
        <p:nvSpPr>
          <p:cNvPr id="502" name="Google Shape;502;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Membership: approximately 200</a:t>
            </a:r>
            <a:r>
              <a:rPr lang="en-US">
                <a:solidFill>
                  <a:srgbClr val="FF0000"/>
                </a:solidFill>
              </a:rPr>
              <a:t> </a:t>
            </a:r>
            <a:r>
              <a:rPr lang="en-US"/>
              <a:t>members from pharma, biotech, academia, and health authorities in the US, Europe, and Japan</a:t>
            </a:r>
            <a:endParaRPr/>
          </a:p>
        </p:txBody>
      </p:sp>
      <p:sp>
        <p:nvSpPr>
          <p:cNvPr id="503" name="Google Shape;503;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04" name="Google Shape;504;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5"/>
          <p:cNvSpPr txBox="1"/>
          <p:nvPr>
            <p:ph type="title"/>
          </p:nvPr>
        </p:nvSpPr>
        <p:spPr>
          <a:xfrm>
            <a:off x="457200" y="228600"/>
            <a:ext cx="8229600" cy="762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alibri"/>
              <a:buNone/>
            </a:pPr>
            <a:r>
              <a:rPr lang="en-US" sz="3600"/>
              <a:t>IDSWG Vision/Mission Statement</a:t>
            </a:r>
            <a:endParaRPr/>
          </a:p>
        </p:txBody>
      </p:sp>
      <p:sp>
        <p:nvSpPr>
          <p:cNvPr id="510" name="Google Shape;510;p5"/>
          <p:cNvSpPr txBox="1"/>
          <p:nvPr>
            <p:ph idx="1" type="body"/>
          </p:nvPr>
        </p:nvSpPr>
        <p:spPr>
          <a:xfrm>
            <a:off x="457200" y="1066800"/>
            <a:ext cx="8534400" cy="5562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800"/>
              <a:buNone/>
            </a:pPr>
            <a:r>
              <a:rPr b="1" lang="en-US" sz="1800"/>
              <a:t>Vision:</a:t>
            </a:r>
            <a:r>
              <a:rPr lang="en-US" sz="1800"/>
              <a:t>  	</a:t>
            </a:r>
            <a:r>
              <a:rPr b="1" lang="en-US" sz="1800">
                <a:solidFill>
                  <a:schemeClr val="dk2"/>
                </a:solidFill>
              </a:rPr>
              <a:t>Ensure that innovative designs including adaptive designs, when applied              	appropriately, are well recognized and broadly utilized to improve drug 	development and global health initiatives for the benefit of patients 	around the world. </a:t>
            </a:r>
            <a:endParaRPr/>
          </a:p>
          <a:p>
            <a:pPr indent="-342900" lvl="0" marL="342900" rtl="0" algn="l">
              <a:spcBef>
                <a:spcPts val="360"/>
              </a:spcBef>
              <a:spcAft>
                <a:spcPts val="0"/>
              </a:spcAft>
              <a:buClr>
                <a:schemeClr val="dk1"/>
              </a:buClr>
              <a:buSzPts val="1800"/>
              <a:buNone/>
            </a:pPr>
            <a:r>
              <a:t/>
            </a:r>
            <a:endParaRPr b="1" sz="1800"/>
          </a:p>
          <a:p>
            <a:pPr indent="-342900" lvl="0" marL="342900" rtl="0" algn="l">
              <a:spcBef>
                <a:spcPts val="0"/>
              </a:spcBef>
              <a:spcAft>
                <a:spcPts val="0"/>
              </a:spcAft>
              <a:buClr>
                <a:schemeClr val="dk1"/>
              </a:buClr>
              <a:buSzPts val="1800"/>
              <a:buNone/>
            </a:pPr>
            <a:r>
              <a:rPr b="1" lang="en-US" sz="1800"/>
              <a:t>Mission:  </a:t>
            </a:r>
            <a:endParaRPr/>
          </a:p>
          <a:p>
            <a:pPr indent="-342900" lvl="0" marL="342900" rtl="0" algn="l">
              <a:lnSpc>
                <a:spcPct val="120000"/>
              </a:lnSpc>
              <a:spcBef>
                <a:spcPts val="0"/>
              </a:spcBef>
              <a:spcAft>
                <a:spcPts val="0"/>
              </a:spcAft>
              <a:buClr>
                <a:srgbClr val="C00000"/>
              </a:buClr>
              <a:buSzPts val="1800"/>
              <a:buChar char="•"/>
            </a:pPr>
            <a:r>
              <a:rPr b="1" lang="en-US" sz="1800">
                <a:solidFill>
                  <a:srgbClr val="C00000"/>
                </a:solidFill>
              </a:rPr>
              <a:t>To facilitate the understanding, adoption, and appropriate use of innovative designs </a:t>
            </a:r>
            <a:r>
              <a:rPr lang="en-US" sz="1800"/>
              <a:t>of different levels of complexity and contribute to progress in methodology by: </a:t>
            </a:r>
            <a:endParaRPr/>
          </a:p>
          <a:p>
            <a:pPr indent="-285750" lvl="1" marL="742950" rtl="0" algn="l">
              <a:spcBef>
                <a:spcPts val="0"/>
              </a:spcBef>
              <a:spcAft>
                <a:spcPts val="0"/>
              </a:spcAft>
              <a:buClr>
                <a:schemeClr val="dk1"/>
              </a:buClr>
              <a:buSzPts val="1400"/>
              <a:buChar char="–"/>
            </a:pPr>
            <a:r>
              <a:rPr b="1" lang="en-US" sz="1400"/>
              <a:t>Creating</a:t>
            </a:r>
            <a:r>
              <a:rPr lang="en-US" sz="1400"/>
              <a:t> </a:t>
            </a:r>
            <a:r>
              <a:rPr b="1" lang="en-US" sz="1400"/>
              <a:t>a scientific forum </a:t>
            </a:r>
            <a:r>
              <a:rPr lang="en-US" sz="1400"/>
              <a:t>for the discussion and development of innovative designs, their analysis and implementation</a:t>
            </a:r>
            <a:endParaRPr sz="1400" strike="sngStrike">
              <a:solidFill>
                <a:srgbClr val="00B050"/>
              </a:solidFill>
            </a:endParaRPr>
          </a:p>
          <a:p>
            <a:pPr indent="-285750" lvl="1" marL="742950" rtl="0" algn="l">
              <a:spcBef>
                <a:spcPts val="0"/>
              </a:spcBef>
              <a:spcAft>
                <a:spcPts val="0"/>
              </a:spcAft>
              <a:buClr>
                <a:schemeClr val="dk1"/>
              </a:buClr>
              <a:buSzPts val="1400"/>
              <a:buChar char="–"/>
            </a:pPr>
            <a:r>
              <a:rPr b="1" lang="en-US" sz="1400"/>
              <a:t>Providing</a:t>
            </a:r>
            <a:r>
              <a:rPr lang="en-US" sz="1400"/>
              <a:t> </a:t>
            </a:r>
            <a:r>
              <a:rPr b="1" lang="en-US" sz="1400"/>
              <a:t>education </a:t>
            </a:r>
            <a:r>
              <a:rPr lang="en-US" sz="1400"/>
              <a:t>on and promoting the dissemination of methods and best practices by writing white papers and publications, and sharing experiences.</a:t>
            </a:r>
            <a:endParaRPr/>
          </a:p>
          <a:p>
            <a:pPr indent="0" lvl="1" marL="457200" rtl="0" algn="l">
              <a:spcBef>
                <a:spcPts val="0"/>
              </a:spcBef>
              <a:spcAft>
                <a:spcPts val="0"/>
              </a:spcAft>
              <a:buClr>
                <a:schemeClr val="dk1"/>
              </a:buClr>
              <a:buSzPts val="900"/>
              <a:buNone/>
            </a:pPr>
            <a:r>
              <a:t/>
            </a:r>
            <a:endParaRPr sz="900"/>
          </a:p>
          <a:p>
            <a:pPr indent="-342900" lvl="0" marL="342900" rtl="0" algn="l">
              <a:spcBef>
                <a:spcPts val="0"/>
              </a:spcBef>
              <a:spcAft>
                <a:spcPts val="0"/>
              </a:spcAft>
              <a:buClr>
                <a:srgbClr val="C00000"/>
              </a:buClr>
              <a:buSzPts val="1800"/>
              <a:buChar char="•"/>
            </a:pPr>
            <a:r>
              <a:rPr b="1" lang="en-US" sz="1800">
                <a:solidFill>
                  <a:srgbClr val="C00000"/>
                </a:solidFill>
              </a:rPr>
              <a:t>To engage in dialogue and advocacy efforts </a:t>
            </a:r>
            <a:r>
              <a:rPr lang="en-US" sz="1800"/>
              <a:t>with industry leaders, the scientific community, patient advocacy groups and regulators to facilitate world-wide utilization of innovative designs</a:t>
            </a:r>
            <a:endParaRPr/>
          </a:p>
          <a:p>
            <a:pPr indent="0" lvl="0" marL="0" rtl="0" algn="l">
              <a:spcBef>
                <a:spcPts val="0"/>
              </a:spcBef>
              <a:spcAft>
                <a:spcPts val="0"/>
              </a:spcAft>
              <a:buClr>
                <a:schemeClr val="dk1"/>
              </a:buClr>
              <a:buSzPts val="900"/>
              <a:buNone/>
            </a:pPr>
            <a:r>
              <a:t/>
            </a:r>
            <a:endParaRPr sz="900"/>
          </a:p>
          <a:p>
            <a:pPr indent="-342900" lvl="0" marL="342900" rtl="0" algn="l">
              <a:spcBef>
                <a:spcPts val="0"/>
              </a:spcBef>
              <a:spcAft>
                <a:spcPts val="0"/>
              </a:spcAft>
              <a:buClr>
                <a:srgbClr val="C00000"/>
              </a:buClr>
              <a:buSzPts val="1800"/>
              <a:buChar char="•"/>
            </a:pPr>
            <a:r>
              <a:rPr b="1" lang="en-US" sz="1800">
                <a:solidFill>
                  <a:srgbClr val="C00000"/>
                </a:solidFill>
              </a:rPr>
              <a:t>To foster diversity in membership and leadership </a:t>
            </a:r>
            <a:r>
              <a:rPr lang="en-US" sz="1800"/>
              <a:t>across:</a:t>
            </a:r>
            <a:endParaRPr/>
          </a:p>
          <a:p>
            <a:pPr indent="-285750" lvl="1" marL="742950" rtl="0" algn="l">
              <a:spcBef>
                <a:spcPts val="0"/>
              </a:spcBef>
              <a:spcAft>
                <a:spcPts val="0"/>
              </a:spcAft>
              <a:buClr>
                <a:schemeClr val="dk1"/>
              </a:buClr>
              <a:buSzPts val="1400"/>
              <a:buChar char="–"/>
            </a:pPr>
            <a:r>
              <a:rPr b="1" lang="en-US" sz="1400"/>
              <a:t>Geographical locations</a:t>
            </a:r>
            <a:endParaRPr/>
          </a:p>
          <a:p>
            <a:pPr indent="-285750" lvl="1" marL="742950" rtl="0" algn="l">
              <a:spcBef>
                <a:spcPts val="0"/>
              </a:spcBef>
              <a:spcAft>
                <a:spcPts val="0"/>
              </a:spcAft>
              <a:buClr>
                <a:schemeClr val="dk1"/>
              </a:buClr>
              <a:buSzPts val="1400"/>
              <a:buChar char="–"/>
            </a:pPr>
            <a:r>
              <a:rPr b="1" lang="en-US" sz="1400"/>
              <a:t>Institutions</a:t>
            </a:r>
            <a:r>
              <a:rPr lang="en-US" sz="1400"/>
              <a:t> (e.g. academia, government, industry, and patient advocacy groups)</a:t>
            </a:r>
            <a:endParaRPr/>
          </a:p>
          <a:p>
            <a:pPr indent="-285750" lvl="1" marL="742950" rtl="0" algn="l">
              <a:spcBef>
                <a:spcPts val="0"/>
              </a:spcBef>
              <a:spcAft>
                <a:spcPts val="0"/>
              </a:spcAft>
              <a:buClr>
                <a:schemeClr val="dk1"/>
              </a:buClr>
              <a:buSzPts val="1400"/>
              <a:buChar char="–"/>
            </a:pPr>
            <a:r>
              <a:rPr b="1" lang="en-US" sz="1400"/>
              <a:t>Stakeholders </a:t>
            </a:r>
            <a:r>
              <a:rPr lang="en-US" sz="1400"/>
              <a:t>(e.g. statistics, medicine, pharmacometrics, operations, patient advocacy groups, regulatory agencies, and payers) </a:t>
            </a:r>
            <a:endParaRPr/>
          </a:p>
        </p:txBody>
      </p:sp>
      <p:sp>
        <p:nvSpPr>
          <p:cNvPr id="511" name="Google Shape;511;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888888"/>
                </a:solidFill>
              </a:rPr>
              <a:t>‹#›</a:t>
            </a:fld>
            <a:endParaRPr>
              <a:solidFill>
                <a:srgbClr val="888888"/>
              </a:solidFill>
            </a:endParaRPr>
          </a:p>
        </p:txBody>
      </p:sp>
      <p:sp>
        <p:nvSpPr>
          <p:cNvPr id="512" name="Google Shape;512;p5"/>
          <p:cNvSpPr/>
          <p:nvPr/>
        </p:nvSpPr>
        <p:spPr>
          <a:xfrm>
            <a:off x="381000" y="1066800"/>
            <a:ext cx="8610600" cy="1222664"/>
          </a:xfrm>
          <a:prstGeom prst="rect">
            <a:avLst/>
          </a:prstGeom>
          <a:noFill/>
          <a:ln cap="flat" cmpd="sng" w="444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13" name="Google Shape;513;p5"/>
          <p:cNvSpPr/>
          <p:nvPr/>
        </p:nvSpPr>
        <p:spPr>
          <a:xfrm>
            <a:off x="381000" y="2514600"/>
            <a:ext cx="8610600" cy="4191000"/>
          </a:xfrm>
          <a:prstGeom prst="rect">
            <a:avLst/>
          </a:prstGeom>
          <a:noFill/>
          <a:ln cap="flat" cmpd="sng" w="4445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14" name="Google Shape;514;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Organizational</a:t>
            </a:r>
            <a:endParaRPr b="1"/>
          </a:p>
        </p:txBody>
      </p:sp>
      <p:sp>
        <p:nvSpPr>
          <p:cNvPr id="520" name="Google Shape;520;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55000" lnSpcReduction="20000"/>
          </a:bodyPr>
          <a:lstStyle/>
          <a:p>
            <a:pPr indent="-342900" lvl="0" marL="342900" rtl="0" algn="l">
              <a:spcBef>
                <a:spcPts val="0"/>
              </a:spcBef>
              <a:spcAft>
                <a:spcPts val="0"/>
              </a:spcAft>
              <a:buClr>
                <a:schemeClr val="dk1"/>
              </a:buClr>
              <a:buSzPct val="100000"/>
              <a:buChar char="•"/>
            </a:pPr>
            <a:r>
              <a:rPr b="1" lang="en-US"/>
              <a:t>Leadership Team</a:t>
            </a:r>
            <a:endParaRPr/>
          </a:p>
          <a:p>
            <a:pPr indent="-285750" lvl="1" marL="742950" rtl="0" algn="l">
              <a:spcBef>
                <a:spcPts val="308"/>
              </a:spcBef>
              <a:spcAft>
                <a:spcPts val="0"/>
              </a:spcAft>
              <a:buClr>
                <a:schemeClr val="dk1"/>
              </a:buClr>
              <a:buSzPct val="100000"/>
              <a:buChar char="–"/>
            </a:pPr>
            <a:r>
              <a:rPr lang="en-US"/>
              <a:t>Bob Beckman, Georgetown, Chair (</a:t>
            </a:r>
            <a:r>
              <a:rPr lang="en-US" u="sng">
                <a:solidFill>
                  <a:schemeClr val="hlink"/>
                </a:solidFill>
                <a:hlinkClick r:id="rId3"/>
              </a:rPr>
              <a:t>eniac1915@gmail.com</a:t>
            </a:r>
            <a:r>
              <a:rPr lang="en-US"/>
              <a:t>)</a:t>
            </a:r>
            <a:endParaRPr/>
          </a:p>
          <a:p>
            <a:pPr indent="-285750" lvl="1" marL="742950" rtl="0" algn="l">
              <a:spcBef>
                <a:spcPts val="308"/>
              </a:spcBef>
              <a:spcAft>
                <a:spcPts val="0"/>
              </a:spcAft>
              <a:buClr>
                <a:schemeClr val="dk1"/>
              </a:buClr>
              <a:buSzPct val="100000"/>
              <a:buChar char="–"/>
            </a:pPr>
            <a:r>
              <a:rPr b="1" lang="en-US"/>
              <a:t>Mercedeh Ghadessi, </a:t>
            </a:r>
            <a:r>
              <a:rPr lang="en-US"/>
              <a:t>Bayer, Co-Vice Chair and Leader of Community (</a:t>
            </a:r>
            <a:r>
              <a:rPr lang="en-US" u="sng">
                <a:solidFill>
                  <a:schemeClr val="hlink"/>
                </a:solidFill>
                <a:hlinkClick r:id="rId4"/>
              </a:rPr>
              <a:t>mercedeh.ghadessi@bayer.com</a:t>
            </a:r>
            <a:r>
              <a:rPr lang="en-US"/>
              <a:t>)</a:t>
            </a:r>
            <a:endParaRPr/>
          </a:p>
          <a:p>
            <a:pPr indent="-285750" lvl="1" marL="742950" rtl="0" algn="l">
              <a:spcBef>
                <a:spcPts val="308"/>
              </a:spcBef>
              <a:spcAft>
                <a:spcPts val="0"/>
              </a:spcAft>
              <a:buClr>
                <a:schemeClr val="dk1"/>
              </a:buClr>
              <a:buSzPct val="100000"/>
              <a:buChar char="–"/>
            </a:pPr>
            <a:r>
              <a:rPr b="1" lang="en-US"/>
              <a:t>Alex Sverdlov, </a:t>
            </a:r>
            <a:r>
              <a:rPr lang="en-US"/>
              <a:t>Novartis, Co-Vice Chair and Leader of External Collaborations (</a:t>
            </a:r>
            <a:r>
              <a:rPr lang="en-US" u="sng">
                <a:solidFill>
                  <a:schemeClr val="hlink"/>
                </a:solidFill>
                <a:hlinkClick r:id="rId5"/>
              </a:rPr>
              <a:t>alex.sverdlov@novartis.com</a:t>
            </a:r>
            <a:r>
              <a:rPr lang="en-US"/>
              <a:t>)</a:t>
            </a:r>
            <a:endParaRPr/>
          </a:p>
          <a:p>
            <a:pPr indent="-285750" lvl="1" marL="742950" rtl="0" algn="l">
              <a:spcBef>
                <a:spcPts val="308"/>
              </a:spcBef>
              <a:spcAft>
                <a:spcPts val="0"/>
              </a:spcAft>
              <a:buClr>
                <a:schemeClr val="dk1"/>
              </a:buClr>
              <a:buSzPct val="100000"/>
              <a:buChar char="–"/>
            </a:pPr>
            <a:r>
              <a:rPr b="1" lang="en-US"/>
              <a:t>Two openings to be filled this year—nominations welcome—Core Team will vote on appointments</a:t>
            </a:r>
            <a:endParaRPr/>
          </a:p>
          <a:p>
            <a:pPr indent="-285750" lvl="1" marL="742950" rtl="0" algn="l">
              <a:spcBef>
                <a:spcPts val="308"/>
              </a:spcBef>
              <a:spcAft>
                <a:spcPts val="0"/>
              </a:spcAft>
              <a:buClr>
                <a:schemeClr val="dk1"/>
              </a:buClr>
              <a:buSzPct val="100000"/>
              <a:buChar char="–"/>
            </a:pPr>
            <a:r>
              <a:rPr lang="en-US"/>
              <a:t>Thanks to </a:t>
            </a:r>
            <a:r>
              <a:rPr b="1" lang="en-US"/>
              <a:t>Zoran Antonijevic, Sammi Tang, </a:t>
            </a:r>
            <a:r>
              <a:rPr lang="en-US"/>
              <a:t>and </a:t>
            </a:r>
            <a:r>
              <a:rPr b="1" lang="en-US"/>
              <a:t>Philip He</a:t>
            </a:r>
            <a:endParaRPr/>
          </a:p>
          <a:p>
            <a:pPr indent="-342900" lvl="0" marL="342900" rtl="0" algn="l">
              <a:spcBef>
                <a:spcPts val="352"/>
              </a:spcBef>
              <a:spcAft>
                <a:spcPts val="0"/>
              </a:spcAft>
              <a:buClr>
                <a:schemeClr val="dk1"/>
              </a:buClr>
              <a:buSzPct val="100000"/>
              <a:buChar char="•"/>
            </a:pPr>
            <a:r>
              <a:rPr b="1" lang="en-US"/>
              <a:t>Core team</a:t>
            </a:r>
            <a:endParaRPr/>
          </a:p>
          <a:p>
            <a:pPr indent="-285750" lvl="1" marL="742950" rtl="0" algn="l">
              <a:spcBef>
                <a:spcPts val="308"/>
              </a:spcBef>
              <a:spcAft>
                <a:spcPts val="0"/>
              </a:spcAft>
              <a:buClr>
                <a:schemeClr val="dk1"/>
              </a:buClr>
              <a:buSzPct val="100000"/>
              <a:buChar char="–"/>
            </a:pPr>
            <a:r>
              <a:rPr lang="en-US"/>
              <a:t>Composed of sub-team chairs</a:t>
            </a:r>
            <a:endParaRPr/>
          </a:p>
          <a:p>
            <a:pPr indent="-285750" lvl="1" marL="742950" rtl="0" algn="l">
              <a:spcBef>
                <a:spcPts val="308"/>
              </a:spcBef>
              <a:spcAft>
                <a:spcPts val="0"/>
              </a:spcAft>
              <a:buClr>
                <a:schemeClr val="dk1"/>
              </a:buClr>
              <a:buSzPct val="100000"/>
              <a:buChar char="–"/>
            </a:pPr>
            <a:r>
              <a:rPr b="1" lang="en-US"/>
              <a:t>New this year: </a:t>
            </a:r>
            <a:r>
              <a:rPr lang="en-US"/>
              <a:t>Will add leaders of initiatives</a:t>
            </a:r>
            <a:endParaRPr/>
          </a:p>
          <a:p>
            <a:pPr indent="-285750" lvl="1" marL="742950" rtl="0" algn="l">
              <a:spcBef>
                <a:spcPts val="308"/>
              </a:spcBef>
              <a:spcAft>
                <a:spcPts val="0"/>
              </a:spcAft>
              <a:buClr>
                <a:schemeClr val="dk1"/>
              </a:buClr>
              <a:buSzPct val="100000"/>
              <a:buChar char="–"/>
            </a:pPr>
            <a:r>
              <a:rPr b="1" lang="en-US"/>
              <a:t>New this year: </a:t>
            </a:r>
            <a:r>
              <a:rPr lang="en-US"/>
              <a:t>Regular quarterly meetings</a:t>
            </a:r>
            <a:endParaRPr b="1"/>
          </a:p>
          <a:p>
            <a:pPr indent="-342900" lvl="0" marL="342900" rtl="0" algn="l">
              <a:spcBef>
                <a:spcPts val="352"/>
              </a:spcBef>
              <a:spcAft>
                <a:spcPts val="0"/>
              </a:spcAft>
              <a:buClr>
                <a:schemeClr val="dk1"/>
              </a:buClr>
              <a:buSzPct val="100000"/>
              <a:buChar char="•"/>
            </a:pPr>
            <a:r>
              <a:rPr lang="en-US"/>
              <a:t>Activities</a:t>
            </a:r>
            <a:endParaRPr/>
          </a:p>
          <a:p>
            <a:pPr indent="-285750" lvl="1" marL="742950" rtl="0" algn="l">
              <a:spcBef>
                <a:spcPts val="308"/>
              </a:spcBef>
              <a:spcAft>
                <a:spcPts val="0"/>
              </a:spcAft>
              <a:buClr>
                <a:schemeClr val="dk1"/>
              </a:buClr>
              <a:buSzPct val="100000"/>
              <a:buChar char="–"/>
            </a:pPr>
            <a:r>
              <a:rPr lang="en-US"/>
              <a:t>Presentations and publications from working subgroups</a:t>
            </a:r>
            <a:endParaRPr/>
          </a:p>
          <a:p>
            <a:pPr indent="-285750" lvl="1" marL="742950" rtl="0" algn="l">
              <a:spcBef>
                <a:spcPts val="308"/>
              </a:spcBef>
              <a:spcAft>
                <a:spcPts val="0"/>
              </a:spcAft>
              <a:buClr>
                <a:schemeClr val="dk1"/>
              </a:buClr>
              <a:buSzPct val="100000"/>
              <a:buChar char="–"/>
            </a:pPr>
            <a:r>
              <a:rPr lang="en-US"/>
              <a:t>Annual F2F</a:t>
            </a:r>
            <a:endParaRPr/>
          </a:p>
          <a:p>
            <a:pPr indent="-285750" lvl="1" marL="742950" rtl="0" algn="l">
              <a:spcBef>
                <a:spcPts val="308"/>
              </a:spcBef>
              <a:spcAft>
                <a:spcPts val="0"/>
              </a:spcAft>
              <a:buClr>
                <a:schemeClr val="dk1"/>
              </a:buClr>
              <a:buSzPct val="100000"/>
              <a:buChar char="–"/>
            </a:pPr>
            <a:r>
              <a:rPr lang="en-US"/>
              <a:t>Organize meetings and workshops</a:t>
            </a:r>
            <a:endParaRPr/>
          </a:p>
          <a:p>
            <a:pPr indent="-285750" lvl="1" marL="742950" rtl="0" algn="l">
              <a:spcBef>
                <a:spcPts val="308"/>
              </a:spcBef>
              <a:spcAft>
                <a:spcPts val="0"/>
              </a:spcAft>
              <a:buClr>
                <a:schemeClr val="dk1"/>
              </a:buClr>
              <a:buSzPct val="100000"/>
              <a:buChar char="–"/>
            </a:pPr>
            <a:r>
              <a:rPr lang="en-US"/>
              <a:t>Books, special issues</a:t>
            </a:r>
            <a:endParaRPr/>
          </a:p>
        </p:txBody>
      </p:sp>
      <p:sp>
        <p:nvSpPr>
          <p:cNvPr id="521" name="Google Shape;521;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9/21/2025</a:t>
            </a:r>
            <a:endParaRPr/>
          </a:p>
        </p:txBody>
      </p:sp>
      <p:sp>
        <p:nvSpPr>
          <p:cNvPr id="522" name="Google Shape;522;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7"/>
          <p:cNvSpPr txBox="1"/>
          <p:nvPr>
            <p:ph type="title"/>
          </p:nvPr>
        </p:nvSpPr>
        <p:spPr>
          <a:xfrm>
            <a:off x="491490" y="152400"/>
            <a:ext cx="4967479" cy="807243"/>
          </a:xfrm>
          <a:prstGeom prst="rect">
            <a:avLst/>
          </a:prstGeom>
          <a:noFill/>
          <a:ln>
            <a:noFill/>
          </a:ln>
        </p:spPr>
        <p:txBody>
          <a:bodyPr anchorCtr="0" anchor="b" bIns="34275" lIns="68575" spcFirstLastPara="1" rIns="68575" wrap="square" tIns="34275">
            <a:normAutofit/>
          </a:bodyPr>
          <a:lstStyle/>
          <a:p>
            <a:pPr indent="0" lvl="0" marL="0" rtl="0" algn="ctr">
              <a:spcBef>
                <a:spcPts val="0"/>
              </a:spcBef>
              <a:spcAft>
                <a:spcPts val="0"/>
              </a:spcAft>
              <a:buClr>
                <a:schemeClr val="accent5"/>
              </a:buClr>
              <a:buSzPts val="2400"/>
              <a:buFont typeface="Calibri"/>
              <a:buNone/>
            </a:pPr>
            <a:r>
              <a:rPr lang="en-US" sz="2400">
                <a:solidFill>
                  <a:schemeClr val="accent5"/>
                </a:solidFill>
              </a:rPr>
              <a:t>Mercedeh Ghadessi, Co-Vice  Chair and Leader of Community</a:t>
            </a:r>
            <a:endParaRPr/>
          </a:p>
        </p:txBody>
      </p:sp>
      <p:pic>
        <p:nvPicPr>
          <p:cNvPr descr="A person wearing glasses and a red shirt&#10;&#10;Description automatically generated" id="528" name="Google Shape;528;p7"/>
          <p:cNvPicPr preferRelativeResize="0"/>
          <p:nvPr>
            <p:ph idx="1" type="body"/>
          </p:nvPr>
        </p:nvPicPr>
        <p:blipFill rotWithShape="1">
          <a:blip r:embed="rId3">
            <a:alphaModFix/>
          </a:blip>
          <a:srcRect b="2" l="6100" r="8101" t="0"/>
          <a:stretch/>
        </p:blipFill>
        <p:spPr>
          <a:xfrm>
            <a:off x="7258050" y="1223683"/>
            <a:ext cx="1609344" cy="1688117"/>
          </a:xfrm>
          <a:prstGeom prst="rect">
            <a:avLst/>
          </a:prstGeom>
          <a:noFill/>
          <a:ln>
            <a:noFill/>
          </a:ln>
        </p:spPr>
      </p:pic>
      <p:sp>
        <p:nvSpPr>
          <p:cNvPr id="529" name="Google Shape;529;p7"/>
          <p:cNvSpPr txBox="1"/>
          <p:nvPr>
            <p:ph idx="2" type="body"/>
          </p:nvPr>
        </p:nvSpPr>
        <p:spPr>
          <a:xfrm>
            <a:off x="197739" y="1066801"/>
            <a:ext cx="3238119" cy="5486400"/>
          </a:xfrm>
          <a:prstGeom prst="rect">
            <a:avLst/>
          </a:prstGeom>
          <a:noFill/>
          <a:ln>
            <a:noFill/>
          </a:ln>
        </p:spPr>
        <p:txBody>
          <a:bodyPr anchorCtr="0" anchor="t" bIns="34275" lIns="68575" spcFirstLastPara="1" rIns="68575" wrap="square" tIns="34275">
            <a:normAutofit fontScale="62500" lnSpcReduction="20000"/>
          </a:bodyPr>
          <a:lstStyle/>
          <a:p>
            <a:pPr indent="-342900" lvl="0" marL="342900" rtl="0" algn="l">
              <a:spcBef>
                <a:spcPts val="0"/>
              </a:spcBef>
              <a:spcAft>
                <a:spcPts val="0"/>
              </a:spcAft>
              <a:buClr>
                <a:schemeClr val="dk1"/>
              </a:buClr>
              <a:buSzPct val="100000"/>
              <a:buFont typeface="Noto Sans Symbols"/>
              <a:buChar char="⮚"/>
            </a:pPr>
            <a:r>
              <a:rPr b="1" lang="en-US" sz="2000">
                <a:latin typeface="Calibri"/>
                <a:ea typeface="Calibri"/>
                <a:cs typeface="Calibri"/>
                <a:sym typeface="Calibri"/>
              </a:rPr>
              <a:t>Extensive Experience</a:t>
            </a:r>
            <a:r>
              <a:rPr lang="en-US" sz="2000">
                <a:latin typeface="Calibri"/>
                <a:ea typeface="Calibri"/>
                <a:cs typeface="Calibri"/>
                <a:sym typeface="Calibri"/>
              </a:rPr>
              <a:t>: Over 22 years in biostatistics and 15 years in computer science and data analysis, with a strong focus on oncology and cardiovascular research.</a:t>
            </a:r>
            <a:endParaRPr/>
          </a:p>
          <a:p>
            <a:pPr indent="-342900" lvl="0" marL="342900" rtl="0" algn="l">
              <a:spcBef>
                <a:spcPts val="250"/>
              </a:spcBef>
              <a:spcAft>
                <a:spcPts val="0"/>
              </a:spcAft>
              <a:buClr>
                <a:schemeClr val="dk1"/>
              </a:buClr>
              <a:buSzPct val="100000"/>
              <a:buFont typeface="Noto Sans Symbols"/>
              <a:buChar char="⮚"/>
            </a:pPr>
            <a:r>
              <a:rPr b="1" lang="en-US" sz="2000">
                <a:latin typeface="Calibri"/>
                <a:ea typeface="Calibri"/>
                <a:cs typeface="Calibri"/>
                <a:sym typeface="Calibri"/>
              </a:rPr>
              <a:t>Innovative Research</a:t>
            </a:r>
            <a:r>
              <a:rPr lang="en-US" sz="2000">
                <a:latin typeface="Calibri"/>
                <a:ea typeface="Calibri"/>
                <a:cs typeface="Calibri"/>
                <a:sym typeface="Calibri"/>
              </a:rPr>
              <a:t>: Pioneered the application of innovative methods in oncology observational studies, including causal inference-targeted learning and functional data analysis, Supervised and Unsupervised. Developed the first digital biomarker evaluation plan for a Phase 2 clinical trial in heart failure patients. Initiated two information hubs at Bayer for external controls and Use of sensors including wearable devices in RCTs. </a:t>
            </a:r>
            <a:endParaRPr/>
          </a:p>
          <a:p>
            <a:pPr indent="-342900" lvl="0" marL="342900" rtl="0" algn="l">
              <a:spcBef>
                <a:spcPts val="250"/>
              </a:spcBef>
              <a:spcAft>
                <a:spcPts val="0"/>
              </a:spcAft>
              <a:buClr>
                <a:schemeClr val="dk1"/>
              </a:buClr>
              <a:buSzPct val="100000"/>
              <a:buFont typeface="Noto Sans Symbols"/>
              <a:buChar char="⮚"/>
            </a:pPr>
            <a:r>
              <a:rPr b="1" lang="en-US" sz="2000">
                <a:latin typeface="Calibri"/>
                <a:ea typeface="Calibri"/>
                <a:cs typeface="Calibri"/>
                <a:sym typeface="Calibri"/>
              </a:rPr>
              <a:t>Collaborative Projects</a:t>
            </a:r>
            <a:r>
              <a:rPr lang="en-US" sz="2000">
                <a:latin typeface="Calibri"/>
                <a:ea typeface="Calibri"/>
                <a:cs typeface="Calibri"/>
                <a:sym typeface="Calibri"/>
              </a:rPr>
              <a:t>: Worked with multidisciplinary teams and external collaborators to investigate clinical and genetic risk factors in cardiovascular diseases and to develop guidelines for analyzing digital biomarkers,  controls and decentralized clinical trials.</a:t>
            </a:r>
            <a:endParaRPr/>
          </a:p>
          <a:p>
            <a:pPr indent="-342900" lvl="0" marL="342900" rtl="0" algn="l">
              <a:spcBef>
                <a:spcPts val="250"/>
              </a:spcBef>
              <a:spcAft>
                <a:spcPts val="0"/>
              </a:spcAft>
              <a:buClr>
                <a:schemeClr val="dk1"/>
              </a:buClr>
              <a:buSzPct val="100000"/>
              <a:buFont typeface="Noto Sans Symbols"/>
              <a:buChar char="⮚"/>
            </a:pPr>
            <a:r>
              <a:rPr b="1" lang="en-US" sz="2000">
                <a:latin typeface="Calibri"/>
                <a:ea typeface="Calibri"/>
                <a:cs typeface="Calibri"/>
                <a:sym typeface="Calibri"/>
              </a:rPr>
              <a:t>Biostatistics Leadership</a:t>
            </a:r>
            <a:r>
              <a:rPr lang="en-US" sz="2000">
                <a:latin typeface="Calibri"/>
                <a:ea typeface="Calibri"/>
                <a:cs typeface="Calibri"/>
                <a:sym typeface="Calibri"/>
              </a:rPr>
              <a:t>: Established and led a biostatistics group in a startup biotech company, providing training in statistical concepts and methodologies to a diverse team. Providing statistical support and leading the stat team members in oncology observational studies as a core member</a:t>
            </a:r>
            <a:r>
              <a:rPr lang="en-US" sz="1200">
                <a:latin typeface="Aparajita"/>
                <a:ea typeface="Aparajita"/>
                <a:cs typeface="Aparajita"/>
                <a:sym typeface="Aparajita"/>
              </a:rPr>
              <a:t>.</a:t>
            </a:r>
            <a:endParaRPr/>
          </a:p>
        </p:txBody>
      </p:sp>
      <p:sp>
        <p:nvSpPr>
          <p:cNvPr id="530" name="Google Shape;530;p7"/>
          <p:cNvSpPr txBox="1"/>
          <p:nvPr/>
        </p:nvSpPr>
        <p:spPr>
          <a:xfrm>
            <a:off x="7258050" y="2947601"/>
            <a:ext cx="1609344" cy="15465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1200" u="none" cap="none" strike="noStrike">
                <a:solidFill>
                  <a:srgbClr val="00B050"/>
                </a:solidFill>
                <a:latin typeface="Arial"/>
                <a:ea typeface="Arial"/>
                <a:cs typeface="Arial"/>
                <a:sym typeface="Arial"/>
              </a:rPr>
              <a:t>Mercedeh Ghadessi</a:t>
            </a:r>
            <a:endParaRPr b="0" i="0" sz="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750" u="none" cap="none" strike="noStrike">
                <a:solidFill>
                  <a:srgbClr val="103B4C"/>
                </a:solidFill>
                <a:latin typeface="Arial"/>
                <a:ea typeface="Arial"/>
                <a:cs typeface="Arial"/>
                <a:sym typeface="Arial"/>
              </a:rPr>
              <a:t>Director Oncology Medical Statistics</a:t>
            </a:r>
            <a:endParaRPr/>
          </a:p>
          <a:p>
            <a:pPr indent="0" lvl="0" marL="0" marR="0" rtl="0" algn="ctr">
              <a:spcBef>
                <a:spcPts val="0"/>
              </a:spcBef>
              <a:spcAft>
                <a:spcPts val="0"/>
              </a:spcAft>
              <a:buNone/>
            </a:pPr>
            <a:r>
              <a:rPr b="1" i="0" lang="en-US" sz="750" u="none" cap="none" strike="noStrike">
                <a:solidFill>
                  <a:srgbClr val="00B050"/>
                </a:solidFill>
                <a:latin typeface="Arial"/>
                <a:ea typeface="Arial"/>
                <a:cs typeface="Arial"/>
                <a:sym typeface="Arial"/>
              </a:rPr>
              <a:t>////////////////////////////////////////////////</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Bayer U.S. LLC</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Oncology, Pharmaceuticals</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Medical Statistics</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Building B200</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Whippany, United States</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Mobile:	+1 862 4655018</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00" u="none" cap="none" strike="noStrike">
                <a:solidFill>
                  <a:srgbClr val="10384F"/>
                </a:solidFill>
                <a:latin typeface="Arial"/>
                <a:ea typeface="Arial"/>
                <a:cs typeface="Arial"/>
                <a:sym typeface="Arial"/>
              </a:rPr>
              <a:t>E-mail:	mercedeh.ghadessi@bayer.com</a:t>
            </a:r>
            <a:endParaRPr b="0" i="0" sz="45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600" u="none" cap="none" strike="noStrike">
              <a:solidFill>
                <a:schemeClr val="dk1"/>
              </a:solidFill>
              <a:latin typeface="Calibri"/>
              <a:ea typeface="Calibri"/>
              <a:cs typeface="Calibri"/>
              <a:sym typeface="Calibri"/>
            </a:endParaRPr>
          </a:p>
        </p:txBody>
      </p:sp>
      <p:pic>
        <p:nvPicPr>
          <p:cNvPr id="531" name="Google Shape;531;p7"/>
          <p:cNvPicPr preferRelativeResize="0"/>
          <p:nvPr/>
        </p:nvPicPr>
        <p:blipFill rotWithShape="1">
          <a:blip r:embed="rId4">
            <a:alphaModFix/>
          </a:blip>
          <a:srcRect b="0" l="0" r="0" t="0"/>
          <a:stretch/>
        </p:blipFill>
        <p:spPr>
          <a:xfrm>
            <a:off x="7811262" y="4197096"/>
            <a:ext cx="771525" cy="423863"/>
          </a:xfrm>
          <a:prstGeom prst="rect">
            <a:avLst/>
          </a:prstGeom>
          <a:noFill/>
          <a:ln>
            <a:noFill/>
          </a:ln>
        </p:spPr>
      </p:pic>
      <p:sp>
        <p:nvSpPr>
          <p:cNvPr id="532" name="Google Shape;532;p7"/>
          <p:cNvSpPr txBox="1"/>
          <p:nvPr/>
        </p:nvSpPr>
        <p:spPr>
          <a:xfrm>
            <a:off x="3618738" y="990600"/>
            <a:ext cx="3456432" cy="5909310"/>
          </a:xfrm>
          <a:prstGeom prst="rect">
            <a:avLst/>
          </a:prstGeom>
          <a:noFill/>
          <a:ln>
            <a:noFill/>
          </a:ln>
        </p:spPr>
        <p:txBody>
          <a:bodyPr anchorCtr="0" anchor="t" bIns="45700" lIns="91425" spcFirstLastPara="1" rIns="91425" wrap="square" tIns="45700">
            <a:spAutoFit/>
          </a:bodyPr>
          <a:lstStyle/>
          <a:p>
            <a:pPr indent="-88900" lvl="0" marL="0" marR="0" rtl="0" algn="l">
              <a:spcBef>
                <a:spcPts val="0"/>
              </a:spcBef>
              <a:spcAft>
                <a:spcPts val="0"/>
              </a:spcAft>
              <a:buClr>
                <a:schemeClr val="dk1"/>
              </a:buClr>
              <a:buSzPts val="1400"/>
              <a:buFont typeface="Noto Sans Symbols"/>
              <a:buChar char="⮚"/>
            </a:pPr>
            <a:r>
              <a:rPr b="1" i="0" lang="en-US" sz="1400" u="none" cap="none" strike="noStrike">
                <a:solidFill>
                  <a:schemeClr val="dk1"/>
                </a:solidFill>
                <a:latin typeface="Calibri"/>
                <a:ea typeface="Calibri"/>
                <a:cs typeface="Calibri"/>
                <a:sym typeface="Calibri"/>
              </a:rPr>
              <a:t>Statistical Methodology Development</a:t>
            </a:r>
            <a:r>
              <a:rPr b="0" i="0" lang="en-US" sz="1400" u="none" cap="none" strike="noStrike">
                <a:solidFill>
                  <a:schemeClr val="dk1"/>
                </a:solidFill>
                <a:latin typeface="Calibri"/>
                <a:ea typeface="Calibri"/>
                <a:cs typeface="Calibri"/>
                <a:sym typeface="Calibri"/>
              </a:rPr>
              <a:t>: Designed statistical analysis plans and executed analyses for the validation of prognostic and predictive biomarkers in prostate and bladder cancers. </a:t>
            </a:r>
            <a:endParaRPr/>
          </a:p>
          <a:p>
            <a:pPr indent="-88900" lvl="0" marL="0" marR="0" rtl="0" algn="l">
              <a:spcBef>
                <a:spcPts val="0"/>
              </a:spcBef>
              <a:spcAft>
                <a:spcPts val="0"/>
              </a:spcAft>
              <a:buClr>
                <a:schemeClr val="dk1"/>
              </a:buClr>
              <a:buSzPts val="1400"/>
              <a:buFont typeface="Noto Sans Symbols"/>
              <a:buChar char="⮚"/>
            </a:pPr>
            <a:r>
              <a:rPr b="1" i="0" lang="en-US" sz="1400" u="none" cap="none" strike="noStrike">
                <a:solidFill>
                  <a:schemeClr val="dk1"/>
                </a:solidFill>
                <a:latin typeface="Calibri"/>
                <a:ea typeface="Calibri"/>
                <a:cs typeface="Calibri"/>
                <a:sym typeface="Calibri"/>
              </a:rPr>
              <a:t>Publications and Patents</a:t>
            </a:r>
            <a:r>
              <a:rPr b="0" i="0" lang="en-US" sz="1400" u="none" cap="none" strike="noStrike">
                <a:solidFill>
                  <a:schemeClr val="dk1"/>
                </a:solidFill>
                <a:latin typeface="Calibri"/>
                <a:ea typeface="Calibri"/>
                <a:cs typeface="Calibri"/>
                <a:sym typeface="Calibri"/>
              </a:rPr>
              <a:t>: Authored several publications in high-impact journals and contributed to multiple patents related to cancer diagnostics and biomarkers. </a:t>
            </a:r>
            <a:endParaRPr/>
          </a:p>
          <a:p>
            <a:pPr indent="-88900" lvl="0" marL="0" marR="0" rtl="0" algn="l">
              <a:spcBef>
                <a:spcPts val="0"/>
              </a:spcBef>
              <a:spcAft>
                <a:spcPts val="0"/>
              </a:spcAft>
              <a:buClr>
                <a:schemeClr val="dk1"/>
              </a:buClr>
              <a:buSzPts val="1400"/>
              <a:buFont typeface="Noto Sans Symbols"/>
              <a:buChar char="⮚"/>
            </a:pPr>
            <a:r>
              <a:rPr b="1" i="0" lang="en-US" sz="1400" u="none" cap="none" strike="noStrike">
                <a:solidFill>
                  <a:schemeClr val="dk1"/>
                </a:solidFill>
                <a:latin typeface="Calibri"/>
                <a:ea typeface="Calibri"/>
                <a:cs typeface="Calibri"/>
                <a:sym typeface="Calibri"/>
              </a:rPr>
              <a:t>Professional Engagement</a:t>
            </a:r>
            <a:r>
              <a:rPr b="0" i="0" lang="en-US" sz="1400" u="none" cap="none" strike="noStrike">
                <a:solidFill>
                  <a:schemeClr val="dk1"/>
                </a:solidFill>
                <a:latin typeface="Calibri"/>
                <a:ea typeface="Calibri"/>
                <a:cs typeface="Calibri"/>
                <a:sym typeface="Calibri"/>
              </a:rPr>
              <a:t>: Actively participated in conferences and seminars, presenting research findings and collaborating with peers in the field to enhance knowledge sharing and innovation. Co-leading ASA-DahShu IDSWG Needed for Rare Diseases (NEED) Sub-team, an external multidisciplinary research team, which resulted in several publications.</a:t>
            </a:r>
            <a:endParaRPr/>
          </a:p>
          <a:p>
            <a:pPr indent="-88900" lvl="0" marL="0" marR="0" rtl="0" algn="l">
              <a:spcBef>
                <a:spcPts val="0"/>
              </a:spcBef>
              <a:spcAft>
                <a:spcPts val="0"/>
              </a:spcAft>
              <a:buClr>
                <a:schemeClr val="dk1"/>
              </a:buClr>
              <a:buSzPts val="1400"/>
              <a:buFont typeface="Noto Sans Symbols"/>
              <a:buChar char="⮚"/>
            </a:pPr>
            <a:r>
              <a:rPr b="1" i="0" lang="en-US" sz="1400" u="none" cap="none" strike="noStrike">
                <a:solidFill>
                  <a:schemeClr val="dk1"/>
                </a:solidFill>
                <a:latin typeface="Calibri"/>
                <a:ea typeface="Calibri"/>
                <a:cs typeface="Calibri"/>
                <a:sym typeface="Calibri"/>
              </a:rPr>
              <a:t>Mentorship and Training</a:t>
            </a:r>
            <a:r>
              <a:rPr b="0" i="0" lang="en-US" sz="1400" u="none" cap="none" strike="noStrike">
                <a:solidFill>
                  <a:schemeClr val="dk1"/>
                </a:solidFill>
                <a:latin typeface="Calibri"/>
                <a:ea typeface="Calibri"/>
                <a:cs typeface="Calibri"/>
                <a:sym typeface="Calibri"/>
              </a:rPr>
              <a:t>: Mentored interns and junior colleagues, contributing to their professional development and fostering a collaborative working environment.</a:t>
            </a:r>
            <a:endParaRPr/>
          </a:p>
          <a:p>
            <a:pPr indent="0" lvl="0" marL="0" marR="0" rtl="0" algn="l">
              <a:spcBef>
                <a:spcPts val="0"/>
              </a:spcBef>
              <a:spcAft>
                <a:spcPts val="0"/>
              </a:spcAft>
              <a:buNone/>
            </a:pPr>
            <a:r>
              <a:rPr b="1" i="0" lang="en-US" sz="1400" u="none" cap="none" strike="noStrike">
                <a:solidFill>
                  <a:schemeClr val="dk1"/>
                </a:solidFill>
                <a:latin typeface="Calibri"/>
                <a:ea typeface="Calibri"/>
                <a:cs typeface="Calibri"/>
                <a:sym typeface="Calibri"/>
              </a:rPr>
              <a:t>Software Development</a:t>
            </a:r>
            <a:r>
              <a:rPr b="0" i="0" lang="en-US" sz="1400" u="none" cap="none" strike="noStrike">
                <a:solidFill>
                  <a:schemeClr val="dk1"/>
                </a:solidFill>
                <a:latin typeface="Calibri"/>
                <a:ea typeface="Calibri"/>
                <a:cs typeface="Calibri"/>
                <a:sym typeface="Calibri"/>
              </a:rPr>
              <a:t>: Contributed to the development of software pipelines for clinical data analysis, including quality control metrics and patient reporting systems.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8"/>
          <p:cNvSpPr txBox="1"/>
          <p:nvPr>
            <p:ph idx="2" type="body"/>
          </p:nvPr>
        </p:nvSpPr>
        <p:spPr>
          <a:xfrm>
            <a:off x="4130040" y="1676398"/>
            <a:ext cx="4709160" cy="419100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600"/>
              <a:buChar char="•"/>
            </a:pPr>
            <a:r>
              <a:rPr lang="en-US" sz="1600"/>
              <a:t>Alex Sverdlov, PhD has over 18 years experience in the pharmaceutical industry. He is currently Senior Director of Biostatistics at Novartis.</a:t>
            </a:r>
            <a:endParaRPr/>
          </a:p>
          <a:p>
            <a:pPr indent="-342900" lvl="0" marL="342900" rtl="0" algn="l">
              <a:spcBef>
                <a:spcPts val="320"/>
              </a:spcBef>
              <a:spcAft>
                <a:spcPts val="0"/>
              </a:spcAft>
              <a:buClr>
                <a:schemeClr val="dk1"/>
              </a:buClr>
              <a:buSzPts val="1600"/>
              <a:buChar char="•"/>
            </a:pPr>
            <a:r>
              <a:rPr lang="en-US" sz="1600"/>
              <a:t>He has </a:t>
            </a:r>
            <a:r>
              <a:rPr lang="en-US" sz="1600" u="sng">
                <a:solidFill>
                  <a:schemeClr val="hlink"/>
                </a:solidFill>
                <a:hlinkClick r:id="rId3"/>
              </a:rPr>
              <a:t>co-authored</a:t>
            </a:r>
            <a:r>
              <a:rPr lang="en-US" sz="1600"/>
              <a:t> more than 50 peer-reviewed journal publications in the field of biostatistics and clinical trials and co-authored 4 books in the </a:t>
            </a:r>
            <a:r>
              <a:rPr lang="en-US" sz="1600" u="sng">
                <a:solidFill>
                  <a:schemeClr val="hlink"/>
                </a:solidFill>
                <a:hlinkClick r:id="rId4"/>
              </a:rPr>
              <a:t>CRC Biostatistics Series</a:t>
            </a:r>
            <a:r>
              <a:rPr lang="en-US" sz="1600"/>
              <a:t>.</a:t>
            </a:r>
            <a:endParaRPr/>
          </a:p>
          <a:p>
            <a:pPr indent="-342900" lvl="0" marL="342900" rtl="0" algn="l">
              <a:spcBef>
                <a:spcPts val="320"/>
              </a:spcBef>
              <a:spcAft>
                <a:spcPts val="0"/>
              </a:spcAft>
              <a:buClr>
                <a:schemeClr val="dk1"/>
              </a:buClr>
              <a:buSzPts val="1600"/>
              <a:buChar char="•"/>
            </a:pPr>
            <a:r>
              <a:rPr lang="en-US" sz="1600"/>
              <a:t>Alex specializes in adaptive clinical trial designs, statistical modeling and simulation, and is committed to bridging statistical theory and innovation in clinical research.</a:t>
            </a:r>
            <a:endParaRPr/>
          </a:p>
          <a:p>
            <a:pPr indent="-342900" lvl="0" marL="342900" rtl="0" algn="l">
              <a:spcBef>
                <a:spcPts val="320"/>
              </a:spcBef>
              <a:spcAft>
                <a:spcPts val="0"/>
              </a:spcAft>
              <a:buClr>
                <a:schemeClr val="dk1"/>
              </a:buClr>
              <a:buSzPts val="1600"/>
              <a:buChar char="•"/>
            </a:pPr>
            <a:r>
              <a:rPr lang="en-US" sz="1600"/>
              <a:t>Alex is a co-lead of two IDSWGs: </a:t>
            </a:r>
            <a:r>
              <a:rPr lang="en-US" sz="1600" u="sng">
                <a:solidFill>
                  <a:schemeClr val="hlink"/>
                </a:solidFill>
                <a:hlinkClick r:id="rId5"/>
              </a:rPr>
              <a:t>Randomization WG </a:t>
            </a:r>
            <a:r>
              <a:rPr lang="en-US" sz="1600"/>
              <a:t>and Integrated Scientific Learning (ISL), and he is an active contributor to two other cross-industry innovation efforts - IDSWG on Master Protocols, and </a:t>
            </a:r>
            <a:r>
              <a:rPr lang="en-US" sz="1600" u="sng">
                <a:solidFill>
                  <a:schemeClr val="hlink"/>
                </a:solidFill>
                <a:hlinkClick r:id="rId6"/>
              </a:rPr>
              <a:t>ASA BIOP Cell &amp; Gene Therapy SWG</a:t>
            </a:r>
            <a:endParaRPr sz="1600"/>
          </a:p>
          <a:p>
            <a:pPr indent="-241300" lvl="0" marL="342900" rtl="0" algn="l">
              <a:spcBef>
                <a:spcPts val="320"/>
              </a:spcBef>
              <a:spcAft>
                <a:spcPts val="0"/>
              </a:spcAft>
              <a:buClr>
                <a:schemeClr val="dk1"/>
              </a:buClr>
              <a:buSzPts val="1600"/>
              <a:buNone/>
            </a:pPr>
            <a:r>
              <a:t/>
            </a:r>
            <a:endParaRPr sz="1600"/>
          </a:p>
        </p:txBody>
      </p:sp>
      <p:pic>
        <p:nvPicPr>
          <p:cNvPr id="538" name="Google Shape;538;p8"/>
          <p:cNvPicPr preferRelativeResize="0"/>
          <p:nvPr/>
        </p:nvPicPr>
        <p:blipFill rotWithShape="1">
          <a:blip r:embed="rId7">
            <a:alphaModFix/>
          </a:blip>
          <a:srcRect b="0" l="0" r="0" t="0"/>
          <a:stretch/>
        </p:blipFill>
        <p:spPr>
          <a:xfrm>
            <a:off x="972127" y="2019616"/>
            <a:ext cx="2743200" cy="3695385"/>
          </a:xfrm>
          <a:prstGeom prst="rect">
            <a:avLst/>
          </a:prstGeom>
          <a:noFill/>
          <a:ln>
            <a:noFill/>
          </a:ln>
        </p:spPr>
      </p:pic>
      <p:sp>
        <p:nvSpPr>
          <p:cNvPr id="539" name="Google Shape;539;p8"/>
          <p:cNvSpPr txBox="1"/>
          <p:nvPr/>
        </p:nvSpPr>
        <p:spPr>
          <a:xfrm>
            <a:off x="1109593" y="1066800"/>
            <a:ext cx="7198382"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Alex Sverdlov, Co-Vice Chair and Leader of External Collaborations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9"/>
          <p:cNvSpPr txBox="1"/>
          <p:nvPr>
            <p:ph type="title"/>
          </p:nvPr>
        </p:nvSpPr>
        <p:spPr>
          <a:xfrm>
            <a:off x="628650" y="685800"/>
            <a:ext cx="6172200" cy="85725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b="1" lang="en-US"/>
              <a:t>Bob Beckman – Chair IDSWG</a:t>
            </a:r>
            <a:endParaRPr/>
          </a:p>
        </p:txBody>
      </p:sp>
      <p:sp>
        <p:nvSpPr>
          <p:cNvPr id="545" name="Google Shape;545;p9"/>
          <p:cNvSpPr txBox="1"/>
          <p:nvPr>
            <p:ph idx="1" type="body"/>
          </p:nvPr>
        </p:nvSpPr>
        <p:spPr>
          <a:xfrm>
            <a:off x="457200" y="1634728"/>
            <a:ext cx="7200900" cy="4537472"/>
          </a:xfrm>
          <a:prstGeom prst="rect">
            <a:avLst/>
          </a:prstGeom>
          <a:noFill/>
          <a:ln>
            <a:noFill/>
          </a:ln>
        </p:spPr>
        <p:txBody>
          <a:bodyPr anchorCtr="0" anchor="t" bIns="45700" lIns="91425" spcFirstLastPara="1" rIns="91425" wrap="square" tIns="45700">
            <a:normAutofit lnSpcReduction="10000"/>
          </a:bodyPr>
          <a:lstStyle/>
          <a:p>
            <a:pPr indent="-171450" lvl="1" marL="514350" rtl="0" algn="l">
              <a:lnSpc>
                <a:spcPct val="90000"/>
              </a:lnSpc>
              <a:spcBef>
                <a:spcPts val="0"/>
              </a:spcBef>
              <a:spcAft>
                <a:spcPts val="0"/>
              </a:spcAft>
              <a:buClr>
                <a:schemeClr val="dk1"/>
              </a:buClr>
              <a:buSzPts val="1800"/>
              <a:buChar char="•"/>
            </a:pPr>
            <a:r>
              <a:rPr lang="en-US"/>
              <a:t>Pediatric oncologist and mathematical biologist</a:t>
            </a:r>
            <a:endParaRPr/>
          </a:p>
          <a:p>
            <a:pPr indent="-171450" lvl="1" marL="514350" rtl="0" algn="l">
              <a:lnSpc>
                <a:spcPct val="90000"/>
              </a:lnSpc>
              <a:spcBef>
                <a:spcPts val="375"/>
              </a:spcBef>
              <a:spcAft>
                <a:spcPts val="0"/>
              </a:spcAft>
              <a:buClr>
                <a:schemeClr val="dk1"/>
              </a:buClr>
              <a:buSzPts val="1800"/>
              <a:buChar char="•"/>
            </a:pPr>
            <a:r>
              <a:rPr lang="en-US"/>
              <a:t>5 decades of modeling various biological phenomena</a:t>
            </a:r>
            <a:endParaRPr/>
          </a:p>
          <a:p>
            <a:pPr indent="-171450" lvl="2" marL="857250" rtl="0" algn="l">
              <a:lnSpc>
                <a:spcPct val="90000"/>
              </a:lnSpc>
              <a:spcBef>
                <a:spcPts val="375"/>
              </a:spcBef>
              <a:spcAft>
                <a:spcPts val="0"/>
              </a:spcAft>
              <a:buClr>
                <a:schemeClr val="dk1"/>
              </a:buClr>
              <a:buSzPts val="1600"/>
              <a:buChar char="•"/>
            </a:pPr>
            <a:r>
              <a:rPr lang="en-US" sz="1600"/>
              <a:t>Enzymatic mechanisms of DNA replication fidelity</a:t>
            </a:r>
            <a:r>
              <a:rPr lang="en-US" sz="1200"/>
              <a:t> </a:t>
            </a:r>
            <a:endParaRPr/>
          </a:p>
          <a:p>
            <a:pPr indent="-171450" lvl="2" marL="857250" rtl="0" algn="l">
              <a:lnSpc>
                <a:spcPct val="90000"/>
              </a:lnSpc>
              <a:spcBef>
                <a:spcPts val="375"/>
              </a:spcBef>
              <a:spcAft>
                <a:spcPts val="0"/>
              </a:spcAft>
              <a:buClr>
                <a:schemeClr val="dk1"/>
              </a:buClr>
              <a:buSzPts val="1600"/>
              <a:buChar char="•"/>
            </a:pPr>
            <a:r>
              <a:rPr lang="en-US" sz="1600"/>
              <a:t>Carcinogenesis</a:t>
            </a:r>
            <a:endParaRPr/>
          </a:p>
          <a:p>
            <a:pPr indent="-171450" lvl="2" marL="857250" rtl="0" algn="l">
              <a:lnSpc>
                <a:spcPct val="90000"/>
              </a:lnSpc>
              <a:spcBef>
                <a:spcPts val="375"/>
              </a:spcBef>
              <a:spcAft>
                <a:spcPts val="0"/>
              </a:spcAft>
              <a:buClr>
                <a:schemeClr val="dk1"/>
              </a:buClr>
              <a:buSzPts val="1600"/>
              <a:buChar char="•"/>
            </a:pPr>
            <a:r>
              <a:rPr lang="en-US" sz="1600"/>
              <a:t>Treatment sequences in oncology</a:t>
            </a:r>
            <a:endParaRPr/>
          </a:p>
          <a:p>
            <a:pPr indent="-171450" lvl="2" marL="857250" rtl="0" algn="l">
              <a:lnSpc>
                <a:spcPct val="90000"/>
              </a:lnSpc>
              <a:spcBef>
                <a:spcPts val="375"/>
              </a:spcBef>
              <a:spcAft>
                <a:spcPts val="0"/>
              </a:spcAft>
              <a:buClr>
                <a:schemeClr val="dk1"/>
              </a:buClr>
              <a:buSzPts val="1600"/>
              <a:buChar char="•"/>
            </a:pPr>
            <a:r>
              <a:rPr b="1" lang="en-US" sz="1600"/>
              <a:t>Optimizing oncology clinical trial designs</a:t>
            </a:r>
            <a:endParaRPr/>
          </a:p>
          <a:p>
            <a:pPr indent="-171450" lvl="1" marL="514350" rtl="0" algn="l">
              <a:lnSpc>
                <a:spcPct val="90000"/>
              </a:lnSpc>
              <a:spcBef>
                <a:spcPts val="375"/>
              </a:spcBef>
              <a:spcAft>
                <a:spcPts val="0"/>
              </a:spcAft>
              <a:buClr>
                <a:schemeClr val="dk1"/>
              </a:buClr>
              <a:buSzPts val="1800"/>
              <a:buChar char="•"/>
            </a:pPr>
            <a:r>
              <a:rPr lang="en-US"/>
              <a:t>18 years in pharma Cancer therapy development</a:t>
            </a:r>
            <a:endParaRPr/>
          </a:p>
          <a:p>
            <a:pPr indent="-171450" lvl="2" marL="857250" rtl="0" algn="l">
              <a:lnSpc>
                <a:spcPct val="90000"/>
              </a:lnSpc>
              <a:spcBef>
                <a:spcPts val="375"/>
              </a:spcBef>
              <a:spcAft>
                <a:spcPts val="0"/>
              </a:spcAft>
              <a:buClr>
                <a:schemeClr val="dk1"/>
              </a:buClr>
              <a:buSzPts val="1600"/>
              <a:buChar char="•"/>
            </a:pPr>
            <a:r>
              <a:rPr lang="en-US" sz="1600"/>
              <a:t>23 therapies first in man</a:t>
            </a:r>
            <a:endParaRPr/>
          </a:p>
          <a:p>
            <a:pPr indent="-171450" lvl="2" marL="857250" rtl="0" algn="l">
              <a:lnSpc>
                <a:spcPct val="90000"/>
              </a:lnSpc>
              <a:spcBef>
                <a:spcPts val="375"/>
              </a:spcBef>
              <a:spcAft>
                <a:spcPts val="0"/>
              </a:spcAft>
              <a:buClr>
                <a:schemeClr val="dk1"/>
              </a:buClr>
              <a:buSzPts val="1600"/>
              <a:buChar char="•"/>
            </a:pPr>
            <a:r>
              <a:rPr lang="en-US" sz="1600"/>
              <a:t>5 therapies advanced to late development</a:t>
            </a:r>
            <a:endParaRPr/>
          </a:p>
          <a:p>
            <a:pPr indent="-171450" lvl="2" marL="857250" rtl="0" algn="l">
              <a:lnSpc>
                <a:spcPct val="90000"/>
              </a:lnSpc>
              <a:spcBef>
                <a:spcPts val="375"/>
              </a:spcBef>
              <a:spcAft>
                <a:spcPts val="0"/>
              </a:spcAft>
              <a:buClr>
                <a:schemeClr val="dk1"/>
              </a:buClr>
              <a:buSzPts val="1600"/>
              <a:buChar char="•"/>
            </a:pPr>
            <a:r>
              <a:rPr lang="en-US" sz="1600"/>
              <a:t>2 therapies approved</a:t>
            </a:r>
            <a:endParaRPr/>
          </a:p>
          <a:p>
            <a:pPr indent="-171450" lvl="1" marL="514350" rtl="0" algn="l">
              <a:lnSpc>
                <a:spcPct val="90000"/>
              </a:lnSpc>
              <a:spcBef>
                <a:spcPts val="375"/>
              </a:spcBef>
              <a:spcAft>
                <a:spcPts val="0"/>
              </a:spcAft>
              <a:buClr>
                <a:schemeClr val="dk1"/>
              </a:buClr>
              <a:buSzPts val="1700"/>
              <a:buChar char="•"/>
            </a:pPr>
            <a:r>
              <a:rPr lang="en-US" sz="1700"/>
              <a:t>Approximately 130 scientific publications emphasizing quantitative approaches to biology and medicine; 4 patents</a:t>
            </a:r>
            <a:endParaRPr/>
          </a:p>
          <a:p>
            <a:pPr indent="-171450" lvl="2" marL="857250" rtl="0" algn="l">
              <a:lnSpc>
                <a:spcPct val="90000"/>
              </a:lnSpc>
              <a:spcBef>
                <a:spcPts val="375"/>
              </a:spcBef>
              <a:spcAft>
                <a:spcPts val="0"/>
              </a:spcAft>
              <a:buClr>
                <a:schemeClr val="dk1"/>
              </a:buClr>
              <a:buSzPts val="1400"/>
              <a:buChar char="•"/>
            </a:pPr>
            <a:r>
              <a:rPr lang="en-US" sz="1400"/>
              <a:t>Edited </a:t>
            </a:r>
            <a:r>
              <a:rPr i="1" lang="en-US" sz="1400"/>
              <a:t>Platform Trials in Drug Development </a:t>
            </a:r>
            <a:r>
              <a:rPr lang="en-US" sz="1400"/>
              <a:t>with Zoran Antonijevic</a:t>
            </a:r>
            <a:endParaRPr sz="1400"/>
          </a:p>
          <a:p>
            <a:pPr indent="-171450" lvl="1" marL="514350" rtl="0" algn="l">
              <a:lnSpc>
                <a:spcPct val="90000"/>
              </a:lnSpc>
              <a:spcBef>
                <a:spcPts val="375"/>
              </a:spcBef>
              <a:spcAft>
                <a:spcPts val="0"/>
              </a:spcAft>
              <a:buClr>
                <a:schemeClr val="dk1"/>
              </a:buClr>
              <a:buSzPts val="1700"/>
              <a:buChar char="•"/>
            </a:pPr>
            <a:r>
              <a:rPr lang="en-US" sz="1700"/>
              <a:t>Professor of Oncology and of Biostatistics, Bioinformatics, &amp; Biomathematics, Georgetown University</a:t>
            </a:r>
            <a:endParaRPr/>
          </a:p>
          <a:p>
            <a:pPr indent="-171450" lvl="1" marL="514350" rtl="0" algn="l">
              <a:lnSpc>
                <a:spcPct val="90000"/>
              </a:lnSpc>
              <a:spcBef>
                <a:spcPts val="375"/>
              </a:spcBef>
              <a:spcAft>
                <a:spcPts val="0"/>
              </a:spcAft>
              <a:buClr>
                <a:schemeClr val="dk1"/>
              </a:buClr>
              <a:buSzPts val="1700"/>
              <a:buChar char="•"/>
            </a:pPr>
            <a:r>
              <a:rPr lang="en-US" sz="1700"/>
              <a:t>Scientific Advisor to Senior Vice President for Research, Georgetown University</a:t>
            </a:r>
            <a:endParaRPr/>
          </a:p>
          <a:p>
            <a:pPr indent="-171450" lvl="1" marL="514350" rtl="0" algn="l">
              <a:lnSpc>
                <a:spcPct val="90000"/>
              </a:lnSpc>
              <a:spcBef>
                <a:spcPts val="375"/>
              </a:spcBef>
              <a:spcAft>
                <a:spcPts val="0"/>
              </a:spcAft>
              <a:buClr>
                <a:schemeClr val="dk1"/>
              </a:buClr>
              <a:buSzPts val="1700"/>
              <a:buChar char="•"/>
            </a:pPr>
            <a:r>
              <a:rPr lang="en-US" sz="1700"/>
              <a:t>Elected Fellow, ASA</a:t>
            </a:r>
            <a:endParaRPr/>
          </a:p>
        </p:txBody>
      </p:sp>
      <p:sp>
        <p:nvSpPr>
          <p:cNvPr id="546" name="Google Shape;546;p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rPr lang="en-US" sz="1050">
                <a:solidFill>
                  <a:srgbClr val="000000"/>
                </a:solidFill>
                <a:latin typeface="Arial"/>
                <a:ea typeface="Arial"/>
                <a:cs typeface="Arial"/>
                <a:sym typeface="Arial"/>
              </a:rPr>
              <a:t>9/21/2025</a:t>
            </a:r>
            <a:endParaRPr sz="1050">
              <a:solidFill>
                <a:srgbClr val="000000"/>
              </a:solidFill>
              <a:latin typeface="Arial"/>
              <a:ea typeface="Arial"/>
              <a:cs typeface="Arial"/>
              <a:sym typeface="Arial"/>
            </a:endParaRPr>
          </a:p>
        </p:txBody>
      </p:sp>
      <p:sp>
        <p:nvSpPr>
          <p:cNvPr id="547" name="Google Shape;547;p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00000"/>
              </a:buClr>
              <a:buSzPts val="1050"/>
              <a:buFont typeface="Arial"/>
              <a:buNone/>
            </a:pPr>
            <a:fld id="{00000000-1234-1234-1234-123412341234}" type="slidenum">
              <a:rPr lang="en-US" sz="1050">
                <a:solidFill>
                  <a:srgbClr val="000000"/>
                </a:solidFill>
                <a:latin typeface="Arial"/>
                <a:ea typeface="Arial"/>
                <a:cs typeface="Arial"/>
                <a:sym typeface="Arial"/>
              </a:rPr>
              <a:t>‹#›</a:t>
            </a:fld>
            <a:endParaRPr sz="1050">
              <a:solidFill>
                <a:srgbClr val="000000"/>
              </a:solidFill>
              <a:latin typeface="Arial"/>
              <a:ea typeface="Arial"/>
              <a:cs typeface="Arial"/>
              <a:sym typeface="Arial"/>
            </a:endParaRPr>
          </a:p>
        </p:txBody>
      </p:sp>
      <p:pic>
        <p:nvPicPr>
          <p:cNvPr id="548" name="Google Shape;548;p9"/>
          <p:cNvPicPr preferRelativeResize="0"/>
          <p:nvPr/>
        </p:nvPicPr>
        <p:blipFill rotWithShape="1">
          <a:blip r:embed="rId3">
            <a:alphaModFix/>
          </a:blip>
          <a:srcRect b="0" l="0" r="0" t="0"/>
          <a:stretch/>
        </p:blipFill>
        <p:spPr>
          <a:xfrm>
            <a:off x="6459820" y="1101104"/>
            <a:ext cx="2226980" cy="27930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2017-07-24T00:20:52Z</dcterms:created>
  <dc:creator>Bob</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0x0101001039B9CF38EBEC4FB8F114C476B4A729</vt:lpwstr>
  </property>
</Properties>
</file>